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336" r:id="rId4"/>
    <p:sldId id="357" r:id="rId5"/>
    <p:sldId id="345" r:id="rId6"/>
    <p:sldId id="349" r:id="rId7"/>
    <p:sldId id="351" r:id="rId8"/>
    <p:sldId id="356" r:id="rId9"/>
    <p:sldId id="348" r:id="rId10"/>
    <p:sldId id="327" r:id="rId11"/>
    <p:sldId id="330" r:id="rId12"/>
    <p:sldId id="358" r:id="rId13"/>
    <p:sldId id="338" r:id="rId14"/>
    <p:sldId id="341" r:id="rId15"/>
    <p:sldId id="360" r:id="rId16"/>
    <p:sldId id="340" r:id="rId17"/>
    <p:sldId id="359" r:id="rId18"/>
    <p:sldId id="350" r:id="rId19"/>
    <p:sldId id="329" r:id="rId20"/>
    <p:sldId id="352" r:id="rId21"/>
    <p:sldId id="337" r:id="rId22"/>
    <p:sldId id="344" r:id="rId23"/>
    <p:sldId id="355" r:id="rId24"/>
    <p:sldId id="362" r:id="rId25"/>
    <p:sldId id="361" r:id="rId26"/>
    <p:sldId id="342" r:id="rId27"/>
    <p:sldId id="343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8080"/>
    <a:srgbClr val="FF00FF"/>
    <a:srgbClr val="0066FF"/>
    <a:srgbClr val="FFCC00"/>
    <a:srgbClr val="3333F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8" autoAdjust="0"/>
    <p:restoredTop sz="95246" autoAdjust="0"/>
  </p:normalViewPr>
  <p:slideViewPr>
    <p:cSldViewPr>
      <p:cViewPr>
        <p:scale>
          <a:sx n="50" d="100"/>
          <a:sy n="50" d="100"/>
        </p:scale>
        <p:origin x="-523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724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F5169-4A8B-48DA-B78B-D82F4855996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E14218-737F-4EE3-B046-D4726BC7662F}">
      <dgm:prSet phldrT="[Text]" custT="1"/>
      <dgm:spPr/>
      <dgm:t>
        <a:bodyPr/>
        <a:lstStyle/>
        <a:p>
          <a:r>
            <a:rPr lang="en-US" sz="2400" dirty="0" smtClean="0"/>
            <a:t>Japan</a:t>
          </a:r>
          <a:endParaRPr lang="en-US" sz="2400" dirty="0"/>
        </a:p>
      </dgm:t>
    </dgm:pt>
    <dgm:pt modelId="{D26E4B46-4F08-4EC6-8506-C48ED969762A}" type="parTrans" cxnId="{826A75D4-71DB-45E5-B252-2A1357AC0DB4}">
      <dgm:prSet/>
      <dgm:spPr/>
      <dgm:t>
        <a:bodyPr/>
        <a:lstStyle/>
        <a:p>
          <a:endParaRPr lang="en-US" sz="2000"/>
        </a:p>
      </dgm:t>
    </dgm:pt>
    <dgm:pt modelId="{36388D45-C1C3-47AE-9FA0-EB0721C828CF}" type="sibTrans" cxnId="{826A75D4-71DB-45E5-B252-2A1357AC0DB4}">
      <dgm:prSet/>
      <dgm:spPr/>
      <dgm:t>
        <a:bodyPr/>
        <a:lstStyle/>
        <a:p>
          <a:endParaRPr lang="en-US" sz="2000"/>
        </a:p>
      </dgm:t>
    </dgm:pt>
    <dgm:pt modelId="{C9975BE1-E035-496C-A711-5C72A04A4DE0}">
      <dgm:prSet phldrT="[Text]" custT="1"/>
      <dgm:spPr/>
      <dgm:t>
        <a:bodyPr/>
        <a:lstStyle/>
        <a:p>
          <a:r>
            <a:rPr lang="en-US" sz="2000" dirty="0" smtClean="0"/>
            <a:t>13</a:t>
          </a:r>
          <a:r>
            <a:rPr lang="en-US" sz="2000" baseline="30000" dirty="0" smtClean="0"/>
            <a:t>th</a:t>
          </a:r>
          <a:r>
            <a:rPr lang="en-US" sz="2000" dirty="0" smtClean="0"/>
            <a:t>-16</a:t>
          </a:r>
          <a:r>
            <a:rPr lang="en-US" sz="2000" baseline="30000" dirty="0" smtClean="0"/>
            <a:t>th</a:t>
          </a:r>
          <a:r>
            <a:rPr lang="en-US" sz="2000" dirty="0" smtClean="0"/>
            <a:t> May</a:t>
          </a:r>
          <a:endParaRPr lang="en-US" sz="2000" dirty="0"/>
        </a:p>
      </dgm:t>
    </dgm:pt>
    <dgm:pt modelId="{D8274F6A-7456-4369-9FC5-9DDA06DE28C6}" type="parTrans" cxnId="{F70B7BAA-480C-4320-9FC7-8AF0640CE3E4}">
      <dgm:prSet/>
      <dgm:spPr/>
      <dgm:t>
        <a:bodyPr/>
        <a:lstStyle/>
        <a:p>
          <a:endParaRPr lang="en-US" sz="2000"/>
        </a:p>
      </dgm:t>
    </dgm:pt>
    <dgm:pt modelId="{3E0B4821-2205-4D02-B75B-3E4DD0978120}" type="sibTrans" cxnId="{F70B7BAA-480C-4320-9FC7-8AF0640CE3E4}">
      <dgm:prSet/>
      <dgm:spPr/>
      <dgm:t>
        <a:bodyPr/>
        <a:lstStyle/>
        <a:p>
          <a:endParaRPr lang="en-US" sz="2000"/>
        </a:p>
      </dgm:t>
    </dgm:pt>
    <dgm:pt modelId="{D9A557FE-8CD1-4F46-9A2A-98085B72117B}">
      <dgm:prSet phldrT="[Text]" custT="1"/>
      <dgm:spPr/>
      <dgm:t>
        <a:bodyPr/>
        <a:lstStyle/>
        <a:p>
          <a:r>
            <a:rPr lang="en-US" sz="2400" dirty="0" smtClean="0"/>
            <a:t>Malaysia</a:t>
          </a:r>
          <a:endParaRPr lang="en-US" sz="2400" dirty="0"/>
        </a:p>
      </dgm:t>
    </dgm:pt>
    <dgm:pt modelId="{2085A1A5-B9A6-4F9D-8690-36384120EC4F}" type="parTrans" cxnId="{A93F0AB8-F7DD-47EC-9078-88C4582FBD9B}">
      <dgm:prSet/>
      <dgm:spPr/>
      <dgm:t>
        <a:bodyPr/>
        <a:lstStyle/>
        <a:p>
          <a:endParaRPr lang="en-US" sz="2000"/>
        </a:p>
      </dgm:t>
    </dgm:pt>
    <dgm:pt modelId="{D5970B71-2548-41A1-987C-B79F713DF667}" type="sibTrans" cxnId="{A93F0AB8-F7DD-47EC-9078-88C4582FBD9B}">
      <dgm:prSet/>
      <dgm:spPr/>
      <dgm:t>
        <a:bodyPr/>
        <a:lstStyle/>
        <a:p>
          <a:endParaRPr lang="en-US" sz="2000"/>
        </a:p>
      </dgm:t>
    </dgm:pt>
    <dgm:pt modelId="{D07ABEF7-ADEB-481E-8F7E-C72991592696}">
      <dgm:prSet phldrT="[Text]" custT="1"/>
      <dgm:spPr/>
      <dgm:t>
        <a:bodyPr/>
        <a:lstStyle/>
        <a:p>
          <a:r>
            <a:rPr lang="en-US" sz="2000" dirty="0" smtClean="0"/>
            <a:t>22</a:t>
          </a:r>
          <a:r>
            <a:rPr lang="en-US" sz="2000" baseline="30000" dirty="0" smtClean="0"/>
            <a:t>nd</a:t>
          </a:r>
          <a:r>
            <a:rPr lang="en-US" sz="2000" dirty="0" smtClean="0"/>
            <a:t>-25</a:t>
          </a:r>
          <a:r>
            <a:rPr lang="en-US" sz="2000" baseline="30000" dirty="0" smtClean="0"/>
            <a:t>th</a:t>
          </a:r>
          <a:r>
            <a:rPr lang="en-US" sz="2000" dirty="0" smtClean="0"/>
            <a:t> September</a:t>
          </a:r>
          <a:endParaRPr lang="en-US" sz="2000" dirty="0"/>
        </a:p>
      </dgm:t>
    </dgm:pt>
    <dgm:pt modelId="{0D6EC681-0A3C-49AE-845E-9DE5F0782E6A}" type="parTrans" cxnId="{991B25E5-5DF0-4561-A237-939C060E044C}">
      <dgm:prSet/>
      <dgm:spPr/>
      <dgm:t>
        <a:bodyPr/>
        <a:lstStyle/>
        <a:p>
          <a:endParaRPr lang="en-US" sz="2000"/>
        </a:p>
      </dgm:t>
    </dgm:pt>
    <dgm:pt modelId="{550DEE7B-B2AB-4FDF-8EDA-A667628A24C5}" type="sibTrans" cxnId="{991B25E5-5DF0-4561-A237-939C060E044C}">
      <dgm:prSet/>
      <dgm:spPr/>
      <dgm:t>
        <a:bodyPr/>
        <a:lstStyle/>
        <a:p>
          <a:endParaRPr lang="en-US" sz="2000"/>
        </a:p>
      </dgm:t>
    </dgm:pt>
    <dgm:pt modelId="{8874E011-F324-4DCB-A549-51FEDDDF867A}">
      <dgm:prSet phldrT="[Text]" custT="1"/>
      <dgm:spPr/>
      <dgm:t>
        <a:bodyPr/>
        <a:lstStyle/>
        <a:p>
          <a:r>
            <a:rPr lang="en-US" sz="2000" dirty="0" smtClean="0"/>
            <a:t>Initial drafts ready (send to presidium 2 weeks before coordination meeting)</a:t>
          </a:r>
          <a:endParaRPr lang="en-US" sz="2000" dirty="0"/>
        </a:p>
      </dgm:t>
    </dgm:pt>
    <dgm:pt modelId="{D955C218-956F-400E-BA57-674FCA8D28EC}" type="parTrans" cxnId="{2221DDDC-7CC2-4305-BD27-F3A27E069E8C}">
      <dgm:prSet/>
      <dgm:spPr/>
      <dgm:t>
        <a:bodyPr/>
        <a:lstStyle/>
        <a:p>
          <a:endParaRPr lang="en-US" sz="2000"/>
        </a:p>
      </dgm:t>
    </dgm:pt>
    <dgm:pt modelId="{79296E34-F380-4E75-A679-17DFCF65D4FD}" type="sibTrans" cxnId="{2221DDDC-7CC2-4305-BD27-F3A27E069E8C}">
      <dgm:prSet/>
      <dgm:spPr/>
      <dgm:t>
        <a:bodyPr/>
        <a:lstStyle/>
        <a:p>
          <a:endParaRPr lang="en-US" sz="2000"/>
        </a:p>
      </dgm:t>
    </dgm:pt>
    <dgm:pt modelId="{2FC6F791-5D7C-4D02-91BC-1434DD694F8C}">
      <dgm:prSet phldrT="[Text]" custT="1"/>
      <dgm:spPr/>
      <dgm:t>
        <a:bodyPr/>
        <a:lstStyle/>
        <a:p>
          <a:r>
            <a:rPr lang="en-US" sz="2400" dirty="0" smtClean="0"/>
            <a:t>Qatar</a:t>
          </a:r>
          <a:endParaRPr lang="en-US" sz="2400" dirty="0"/>
        </a:p>
      </dgm:t>
    </dgm:pt>
    <dgm:pt modelId="{3D7A425F-87DA-4C7E-975B-A57AFD4DA1B3}" type="parTrans" cxnId="{7664EC0A-F76E-46DD-ADC1-58334002ED67}">
      <dgm:prSet/>
      <dgm:spPr/>
      <dgm:t>
        <a:bodyPr/>
        <a:lstStyle/>
        <a:p>
          <a:endParaRPr lang="en-US" sz="2000"/>
        </a:p>
      </dgm:t>
    </dgm:pt>
    <dgm:pt modelId="{CBB42DCB-D718-438C-A311-FE1CD0FA6D6A}" type="sibTrans" cxnId="{7664EC0A-F76E-46DD-ADC1-58334002ED67}">
      <dgm:prSet/>
      <dgm:spPr/>
      <dgm:t>
        <a:bodyPr/>
        <a:lstStyle/>
        <a:p>
          <a:endParaRPr lang="en-US" sz="2000"/>
        </a:p>
      </dgm:t>
    </dgm:pt>
    <dgm:pt modelId="{B10DA049-DE64-4971-986B-BC466950F9DA}">
      <dgm:prSet phldrT="[Text]" custT="1"/>
      <dgm:spPr/>
      <dgm:t>
        <a:bodyPr/>
        <a:lstStyle/>
        <a:p>
          <a:r>
            <a:rPr lang="en-US" sz="2000" dirty="0" smtClean="0"/>
            <a:t>28</a:t>
          </a:r>
          <a:r>
            <a:rPr lang="en-US" sz="2000" baseline="30000" dirty="0" smtClean="0"/>
            <a:t>th</a:t>
          </a:r>
          <a:r>
            <a:rPr lang="en-US" sz="2000" dirty="0" smtClean="0"/>
            <a:t> -31</a:t>
          </a:r>
          <a:r>
            <a:rPr lang="en-US" sz="2000" baseline="30000" dirty="0" smtClean="0"/>
            <a:t>st</a:t>
          </a:r>
          <a:r>
            <a:rPr lang="en-US" sz="2000" dirty="0" smtClean="0"/>
            <a:t> January</a:t>
          </a:r>
          <a:endParaRPr lang="en-US" sz="2000" dirty="0"/>
        </a:p>
      </dgm:t>
    </dgm:pt>
    <dgm:pt modelId="{20FCFA35-32DF-476F-AE09-039BD6F0AC44}" type="parTrans" cxnId="{BEF4B1A8-5A3B-4913-A271-0582A94F1895}">
      <dgm:prSet/>
      <dgm:spPr/>
      <dgm:t>
        <a:bodyPr/>
        <a:lstStyle/>
        <a:p>
          <a:endParaRPr lang="en-US" sz="2000"/>
        </a:p>
      </dgm:t>
    </dgm:pt>
    <dgm:pt modelId="{0A289B4D-2A76-432A-9642-CCE8D0AB1454}" type="sibTrans" cxnId="{BEF4B1A8-5A3B-4913-A271-0582A94F1895}">
      <dgm:prSet/>
      <dgm:spPr/>
      <dgm:t>
        <a:bodyPr/>
        <a:lstStyle/>
        <a:p>
          <a:endParaRPr lang="en-US" sz="2000"/>
        </a:p>
      </dgm:t>
    </dgm:pt>
    <dgm:pt modelId="{1EF51D2A-B687-457F-922D-D855954CC9DD}">
      <dgm:prSet phldrT="[Text]" custT="1"/>
      <dgm:spPr/>
      <dgm:t>
        <a:bodyPr/>
        <a:lstStyle/>
        <a:p>
          <a:r>
            <a:rPr lang="en-US" sz="2000" dirty="0" smtClean="0"/>
            <a:t>Final drafts ready (send to presidium before Jan 2015). Finalise Report and Layout</a:t>
          </a:r>
          <a:endParaRPr lang="en-US" sz="2000" dirty="0"/>
        </a:p>
      </dgm:t>
    </dgm:pt>
    <dgm:pt modelId="{B83E82BA-1265-4345-A440-31373AF4BA52}" type="parTrans" cxnId="{3C0FFBA1-BF25-4C7D-BE82-721EDA0ADCA9}">
      <dgm:prSet/>
      <dgm:spPr/>
      <dgm:t>
        <a:bodyPr/>
        <a:lstStyle/>
        <a:p>
          <a:endParaRPr lang="en-US" sz="2000"/>
        </a:p>
      </dgm:t>
    </dgm:pt>
    <dgm:pt modelId="{653C4686-2D44-4F23-A9CE-3E591795AF1D}" type="sibTrans" cxnId="{3C0FFBA1-BF25-4C7D-BE82-721EDA0ADCA9}">
      <dgm:prSet/>
      <dgm:spPr/>
      <dgm:t>
        <a:bodyPr/>
        <a:lstStyle/>
        <a:p>
          <a:endParaRPr lang="en-US" sz="2000"/>
        </a:p>
      </dgm:t>
    </dgm:pt>
    <dgm:pt modelId="{26F3AEAC-8C4F-42B1-9C92-16E95A9FF205}">
      <dgm:prSet phldrT="[Text]" custT="1"/>
      <dgm:spPr/>
      <dgm:t>
        <a:bodyPr/>
        <a:lstStyle/>
        <a:p>
          <a:r>
            <a:rPr lang="en-US" sz="2000" dirty="0" smtClean="0"/>
            <a:t>Work on draft report </a:t>
          </a:r>
          <a:endParaRPr lang="en-US" sz="2000" dirty="0"/>
        </a:p>
      </dgm:t>
    </dgm:pt>
    <dgm:pt modelId="{86FBBD71-7928-46D8-A071-57375B65ABB6}" type="parTrans" cxnId="{894BFA2F-A5D5-4881-8FC1-72E89730369C}">
      <dgm:prSet/>
      <dgm:spPr/>
      <dgm:t>
        <a:bodyPr/>
        <a:lstStyle/>
        <a:p>
          <a:endParaRPr lang="en-US" sz="2000"/>
        </a:p>
      </dgm:t>
    </dgm:pt>
    <dgm:pt modelId="{5325AD5A-38D7-4B29-B82C-36744FD7E976}" type="sibTrans" cxnId="{894BFA2F-A5D5-4881-8FC1-72E89730369C}">
      <dgm:prSet/>
      <dgm:spPr/>
      <dgm:t>
        <a:bodyPr/>
        <a:lstStyle/>
        <a:p>
          <a:endParaRPr lang="en-US" sz="2000"/>
        </a:p>
      </dgm:t>
    </dgm:pt>
    <dgm:pt modelId="{7825DF15-554D-4FBC-AF6C-651B67C7F315}">
      <dgm:prSet phldrT="[Text]" custT="1"/>
      <dgm:spPr/>
      <dgm:t>
        <a:bodyPr/>
        <a:lstStyle/>
        <a:p>
          <a:r>
            <a:rPr lang="en-US" sz="2000" dirty="0" smtClean="0"/>
            <a:t>Call for abstracts</a:t>
          </a:r>
          <a:endParaRPr lang="en-US" sz="2000" dirty="0"/>
        </a:p>
      </dgm:t>
    </dgm:pt>
    <dgm:pt modelId="{55FA990B-C850-4308-BB3B-B00ADDEE6ABC}" type="parTrans" cxnId="{A3FD44EC-5E40-495E-B03F-8C901AAD3B65}">
      <dgm:prSet/>
      <dgm:spPr/>
      <dgm:t>
        <a:bodyPr/>
        <a:lstStyle/>
        <a:p>
          <a:endParaRPr lang="en-US" sz="2000"/>
        </a:p>
      </dgm:t>
    </dgm:pt>
    <dgm:pt modelId="{503178D6-EAFC-46B4-8778-2C9444C82F33}" type="sibTrans" cxnId="{A3FD44EC-5E40-495E-B03F-8C901AAD3B65}">
      <dgm:prSet/>
      <dgm:spPr/>
      <dgm:t>
        <a:bodyPr/>
        <a:lstStyle/>
        <a:p>
          <a:endParaRPr lang="en-US" sz="2000"/>
        </a:p>
      </dgm:t>
    </dgm:pt>
    <dgm:pt modelId="{4455A244-AFBB-4E45-B2BD-24CA62D61200}" type="pres">
      <dgm:prSet presAssocID="{067F5169-4A8B-48DA-B78B-D82F485599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BACF6-C7A9-4AE7-A28E-DAEE2D4E7387}" type="pres">
      <dgm:prSet presAssocID="{79E14218-737F-4EE3-B046-D4726BC7662F}" presName="composite" presStyleCnt="0"/>
      <dgm:spPr/>
    </dgm:pt>
    <dgm:pt modelId="{9FE548DA-F1A5-4072-B022-1D9C603B974F}" type="pres">
      <dgm:prSet presAssocID="{79E14218-737F-4EE3-B046-D4726BC766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E5D68-47A6-42D5-B610-6A13A087AC45}" type="pres">
      <dgm:prSet presAssocID="{79E14218-737F-4EE3-B046-D4726BC7662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AB518-AABD-4AAA-B5B7-DBC247E60166}" type="pres">
      <dgm:prSet presAssocID="{36388D45-C1C3-47AE-9FA0-EB0721C828CF}" presName="sp" presStyleCnt="0"/>
      <dgm:spPr/>
    </dgm:pt>
    <dgm:pt modelId="{C2C6A1D1-CF9A-4A68-B0BA-D1C0B7367B22}" type="pres">
      <dgm:prSet presAssocID="{D9A557FE-8CD1-4F46-9A2A-98085B72117B}" presName="composite" presStyleCnt="0"/>
      <dgm:spPr/>
    </dgm:pt>
    <dgm:pt modelId="{D8FE02D0-5086-4378-923F-B8D7770FFBF5}" type="pres">
      <dgm:prSet presAssocID="{D9A557FE-8CD1-4F46-9A2A-98085B7211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3EE96-FC3D-404D-9264-14C87BE9D8E5}" type="pres">
      <dgm:prSet presAssocID="{D9A557FE-8CD1-4F46-9A2A-98085B7211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2C30D-C398-47EB-A4C0-5682AF4C4E55}" type="pres">
      <dgm:prSet presAssocID="{D5970B71-2548-41A1-987C-B79F713DF667}" presName="sp" presStyleCnt="0"/>
      <dgm:spPr/>
    </dgm:pt>
    <dgm:pt modelId="{2165848A-69E6-4C7A-81B6-56C01DA535AA}" type="pres">
      <dgm:prSet presAssocID="{2FC6F791-5D7C-4D02-91BC-1434DD694F8C}" presName="composite" presStyleCnt="0"/>
      <dgm:spPr/>
    </dgm:pt>
    <dgm:pt modelId="{DE5B4617-192F-46E1-B3C8-C989B5D37C92}" type="pres">
      <dgm:prSet presAssocID="{2FC6F791-5D7C-4D02-91BC-1434DD694F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56B7F-28D4-4B60-A7A0-BDF22713B222}" type="pres">
      <dgm:prSet presAssocID="{2FC6F791-5D7C-4D02-91BC-1434DD694F8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D31EB6-DCB6-4F02-87E7-7435E440AC24}" type="presOf" srcId="{8874E011-F324-4DCB-A549-51FEDDDF867A}" destId="{5933EE96-FC3D-404D-9264-14C87BE9D8E5}" srcOrd="0" destOrd="1" presId="urn:microsoft.com/office/officeart/2005/8/layout/chevron2"/>
    <dgm:cxn modelId="{2221DDDC-7CC2-4305-BD27-F3A27E069E8C}" srcId="{D9A557FE-8CD1-4F46-9A2A-98085B72117B}" destId="{8874E011-F324-4DCB-A549-51FEDDDF867A}" srcOrd="1" destOrd="0" parTransId="{D955C218-956F-400E-BA57-674FCA8D28EC}" sibTransId="{79296E34-F380-4E75-A679-17DFCF65D4FD}"/>
    <dgm:cxn modelId="{A3FD44EC-5E40-495E-B03F-8C901AAD3B65}" srcId="{79E14218-737F-4EE3-B046-D4726BC7662F}" destId="{7825DF15-554D-4FBC-AF6C-651B67C7F315}" srcOrd="1" destOrd="0" parTransId="{55FA990B-C850-4308-BB3B-B00ADDEE6ABC}" sibTransId="{503178D6-EAFC-46B4-8778-2C9444C82F33}"/>
    <dgm:cxn modelId="{9422BE53-1BE5-4449-B260-365688E28888}" type="presOf" srcId="{1EF51D2A-B687-457F-922D-D855954CC9DD}" destId="{32A56B7F-28D4-4B60-A7A0-BDF22713B222}" srcOrd="0" destOrd="1" presId="urn:microsoft.com/office/officeart/2005/8/layout/chevron2"/>
    <dgm:cxn modelId="{3C0FFBA1-BF25-4C7D-BE82-721EDA0ADCA9}" srcId="{2FC6F791-5D7C-4D02-91BC-1434DD694F8C}" destId="{1EF51D2A-B687-457F-922D-D855954CC9DD}" srcOrd="1" destOrd="0" parTransId="{B83E82BA-1265-4345-A440-31373AF4BA52}" sibTransId="{653C4686-2D44-4F23-A9CE-3E591795AF1D}"/>
    <dgm:cxn modelId="{991B25E5-5DF0-4561-A237-939C060E044C}" srcId="{D9A557FE-8CD1-4F46-9A2A-98085B72117B}" destId="{D07ABEF7-ADEB-481E-8F7E-C72991592696}" srcOrd="0" destOrd="0" parTransId="{0D6EC681-0A3C-49AE-845E-9DE5F0782E6A}" sibTransId="{550DEE7B-B2AB-4FDF-8EDA-A667628A24C5}"/>
    <dgm:cxn modelId="{C0411519-FA2E-4D4A-9A94-579279760F83}" type="presOf" srcId="{7825DF15-554D-4FBC-AF6C-651B67C7F315}" destId="{9A3E5D68-47A6-42D5-B610-6A13A087AC45}" srcOrd="0" destOrd="1" presId="urn:microsoft.com/office/officeart/2005/8/layout/chevron2"/>
    <dgm:cxn modelId="{980EA592-8B74-4C19-8936-6D086D96E4EF}" type="presOf" srcId="{D07ABEF7-ADEB-481E-8F7E-C72991592696}" destId="{5933EE96-FC3D-404D-9264-14C87BE9D8E5}" srcOrd="0" destOrd="0" presId="urn:microsoft.com/office/officeart/2005/8/layout/chevron2"/>
    <dgm:cxn modelId="{F70B7BAA-480C-4320-9FC7-8AF0640CE3E4}" srcId="{79E14218-737F-4EE3-B046-D4726BC7662F}" destId="{C9975BE1-E035-496C-A711-5C72A04A4DE0}" srcOrd="0" destOrd="0" parTransId="{D8274F6A-7456-4369-9FC5-9DDA06DE28C6}" sibTransId="{3E0B4821-2205-4D02-B75B-3E4DD0978120}"/>
    <dgm:cxn modelId="{9B29C574-6750-4416-9A22-759CC2BA9918}" type="presOf" srcId="{C9975BE1-E035-496C-A711-5C72A04A4DE0}" destId="{9A3E5D68-47A6-42D5-B610-6A13A087AC45}" srcOrd="0" destOrd="0" presId="urn:microsoft.com/office/officeart/2005/8/layout/chevron2"/>
    <dgm:cxn modelId="{30C5DE01-387C-4441-B3BC-526DE614C777}" type="presOf" srcId="{26F3AEAC-8C4F-42B1-9C92-16E95A9FF205}" destId="{9A3E5D68-47A6-42D5-B610-6A13A087AC45}" srcOrd="0" destOrd="2" presId="urn:microsoft.com/office/officeart/2005/8/layout/chevron2"/>
    <dgm:cxn modelId="{04099A0E-13CD-4468-865E-E475D22AE831}" type="presOf" srcId="{D9A557FE-8CD1-4F46-9A2A-98085B72117B}" destId="{D8FE02D0-5086-4378-923F-B8D7770FFBF5}" srcOrd="0" destOrd="0" presId="urn:microsoft.com/office/officeart/2005/8/layout/chevron2"/>
    <dgm:cxn modelId="{894BFA2F-A5D5-4881-8FC1-72E89730369C}" srcId="{79E14218-737F-4EE3-B046-D4726BC7662F}" destId="{26F3AEAC-8C4F-42B1-9C92-16E95A9FF205}" srcOrd="2" destOrd="0" parTransId="{86FBBD71-7928-46D8-A071-57375B65ABB6}" sibTransId="{5325AD5A-38D7-4B29-B82C-36744FD7E976}"/>
    <dgm:cxn modelId="{A93F0AB8-F7DD-47EC-9078-88C4582FBD9B}" srcId="{067F5169-4A8B-48DA-B78B-D82F48559960}" destId="{D9A557FE-8CD1-4F46-9A2A-98085B72117B}" srcOrd="1" destOrd="0" parTransId="{2085A1A5-B9A6-4F9D-8690-36384120EC4F}" sibTransId="{D5970B71-2548-41A1-987C-B79F713DF667}"/>
    <dgm:cxn modelId="{BEF4B1A8-5A3B-4913-A271-0582A94F1895}" srcId="{2FC6F791-5D7C-4D02-91BC-1434DD694F8C}" destId="{B10DA049-DE64-4971-986B-BC466950F9DA}" srcOrd="0" destOrd="0" parTransId="{20FCFA35-32DF-476F-AE09-039BD6F0AC44}" sibTransId="{0A289B4D-2A76-432A-9642-CCE8D0AB1454}"/>
    <dgm:cxn modelId="{EF6D4C24-E669-40D5-84AA-02E0D5BEF80C}" type="presOf" srcId="{B10DA049-DE64-4971-986B-BC466950F9DA}" destId="{32A56B7F-28D4-4B60-A7A0-BDF22713B222}" srcOrd="0" destOrd="0" presId="urn:microsoft.com/office/officeart/2005/8/layout/chevron2"/>
    <dgm:cxn modelId="{7664EC0A-F76E-46DD-ADC1-58334002ED67}" srcId="{067F5169-4A8B-48DA-B78B-D82F48559960}" destId="{2FC6F791-5D7C-4D02-91BC-1434DD694F8C}" srcOrd="2" destOrd="0" parTransId="{3D7A425F-87DA-4C7E-975B-A57AFD4DA1B3}" sibTransId="{CBB42DCB-D718-438C-A311-FE1CD0FA6D6A}"/>
    <dgm:cxn modelId="{19BB94A0-9204-4B61-9CCB-A403617667F5}" type="presOf" srcId="{79E14218-737F-4EE3-B046-D4726BC7662F}" destId="{9FE548DA-F1A5-4072-B022-1D9C603B974F}" srcOrd="0" destOrd="0" presId="urn:microsoft.com/office/officeart/2005/8/layout/chevron2"/>
    <dgm:cxn modelId="{B63384B2-E943-4F1C-941A-5DA3CB79E829}" type="presOf" srcId="{2FC6F791-5D7C-4D02-91BC-1434DD694F8C}" destId="{DE5B4617-192F-46E1-B3C8-C989B5D37C92}" srcOrd="0" destOrd="0" presId="urn:microsoft.com/office/officeart/2005/8/layout/chevron2"/>
    <dgm:cxn modelId="{FB629075-2811-49C8-8346-4E84073495C1}" type="presOf" srcId="{067F5169-4A8B-48DA-B78B-D82F48559960}" destId="{4455A244-AFBB-4E45-B2BD-24CA62D61200}" srcOrd="0" destOrd="0" presId="urn:microsoft.com/office/officeart/2005/8/layout/chevron2"/>
    <dgm:cxn modelId="{826A75D4-71DB-45E5-B252-2A1357AC0DB4}" srcId="{067F5169-4A8B-48DA-B78B-D82F48559960}" destId="{79E14218-737F-4EE3-B046-D4726BC7662F}" srcOrd="0" destOrd="0" parTransId="{D26E4B46-4F08-4EC6-8506-C48ED969762A}" sibTransId="{36388D45-C1C3-47AE-9FA0-EB0721C828CF}"/>
    <dgm:cxn modelId="{66A2BF2B-095A-4280-9113-F0C43EB6DD34}" type="presParOf" srcId="{4455A244-AFBB-4E45-B2BD-24CA62D61200}" destId="{2FBBACF6-C7A9-4AE7-A28E-DAEE2D4E7387}" srcOrd="0" destOrd="0" presId="urn:microsoft.com/office/officeart/2005/8/layout/chevron2"/>
    <dgm:cxn modelId="{626E6E06-1D3A-432F-9999-E7190DF21AE8}" type="presParOf" srcId="{2FBBACF6-C7A9-4AE7-A28E-DAEE2D4E7387}" destId="{9FE548DA-F1A5-4072-B022-1D9C603B974F}" srcOrd="0" destOrd="0" presId="urn:microsoft.com/office/officeart/2005/8/layout/chevron2"/>
    <dgm:cxn modelId="{FD270B75-2C6C-4951-870C-D3C68D8CF7F7}" type="presParOf" srcId="{2FBBACF6-C7A9-4AE7-A28E-DAEE2D4E7387}" destId="{9A3E5D68-47A6-42D5-B610-6A13A087AC45}" srcOrd="1" destOrd="0" presId="urn:microsoft.com/office/officeart/2005/8/layout/chevron2"/>
    <dgm:cxn modelId="{5DA93A86-3C3F-4524-8A68-17739246B1A9}" type="presParOf" srcId="{4455A244-AFBB-4E45-B2BD-24CA62D61200}" destId="{C4BAB518-AABD-4AAA-B5B7-DBC247E60166}" srcOrd="1" destOrd="0" presId="urn:microsoft.com/office/officeart/2005/8/layout/chevron2"/>
    <dgm:cxn modelId="{71ECE4C9-328A-462F-AD49-974EF82E113C}" type="presParOf" srcId="{4455A244-AFBB-4E45-B2BD-24CA62D61200}" destId="{C2C6A1D1-CF9A-4A68-B0BA-D1C0B7367B22}" srcOrd="2" destOrd="0" presId="urn:microsoft.com/office/officeart/2005/8/layout/chevron2"/>
    <dgm:cxn modelId="{31089CE7-38C8-431B-A4E7-5928F54B894E}" type="presParOf" srcId="{C2C6A1D1-CF9A-4A68-B0BA-D1C0B7367B22}" destId="{D8FE02D0-5086-4378-923F-B8D7770FFBF5}" srcOrd="0" destOrd="0" presId="urn:microsoft.com/office/officeart/2005/8/layout/chevron2"/>
    <dgm:cxn modelId="{ABD825FC-5E72-43E0-8F9D-E64F5F14686F}" type="presParOf" srcId="{C2C6A1D1-CF9A-4A68-B0BA-D1C0B7367B22}" destId="{5933EE96-FC3D-404D-9264-14C87BE9D8E5}" srcOrd="1" destOrd="0" presId="urn:microsoft.com/office/officeart/2005/8/layout/chevron2"/>
    <dgm:cxn modelId="{5590C98E-D5A0-460D-9B9D-A563B63C5E87}" type="presParOf" srcId="{4455A244-AFBB-4E45-B2BD-24CA62D61200}" destId="{08C2C30D-C398-47EB-A4C0-5682AF4C4E55}" srcOrd="3" destOrd="0" presId="urn:microsoft.com/office/officeart/2005/8/layout/chevron2"/>
    <dgm:cxn modelId="{313B3E01-4219-4FAF-9248-9D30EA0AE953}" type="presParOf" srcId="{4455A244-AFBB-4E45-B2BD-24CA62D61200}" destId="{2165848A-69E6-4C7A-81B6-56C01DA535AA}" srcOrd="4" destOrd="0" presId="urn:microsoft.com/office/officeart/2005/8/layout/chevron2"/>
    <dgm:cxn modelId="{80101401-6613-432F-BEDE-C42C9D428B8C}" type="presParOf" srcId="{2165848A-69E6-4C7A-81B6-56C01DA535AA}" destId="{DE5B4617-192F-46E1-B3C8-C989B5D37C92}" srcOrd="0" destOrd="0" presId="urn:microsoft.com/office/officeart/2005/8/layout/chevron2"/>
    <dgm:cxn modelId="{A261C1EF-5DA9-4BBB-8BF9-0481859CE405}" type="presParOf" srcId="{2165848A-69E6-4C7A-81B6-56C01DA535AA}" destId="{32A56B7F-28D4-4B60-A7A0-BDF22713B2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9EAC6-22CB-476D-BC19-AE8459C7DBA3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321677-51C3-42A2-91DF-7F58C18B489F}">
      <dgm:prSet phldrT="[Text]" custT="1"/>
      <dgm:spPr/>
      <dgm:t>
        <a:bodyPr/>
        <a:lstStyle/>
        <a:p>
          <a:r>
            <a:rPr lang="en-US" sz="1800" b="1" dirty="0" smtClean="0"/>
            <a:t>Barcelona Outcome</a:t>
          </a:r>
          <a:endParaRPr lang="en-US" sz="1800" b="1" dirty="0"/>
        </a:p>
      </dgm:t>
    </dgm:pt>
    <dgm:pt modelId="{D5221629-0D3D-4AC8-9B63-BE6D415EA22C}" type="parTrans" cxnId="{1FA038A5-2969-46D7-8771-C852FC309FBE}">
      <dgm:prSet/>
      <dgm:spPr/>
      <dgm:t>
        <a:bodyPr/>
        <a:lstStyle/>
        <a:p>
          <a:endParaRPr lang="en-US"/>
        </a:p>
      </dgm:t>
    </dgm:pt>
    <dgm:pt modelId="{B465BB59-FFE3-45A1-A3A6-DEBC2FC1B680}" type="sibTrans" cxnId="{1FA038A5-2969-46D7-8771-C852FC309FBE}">
      <dgm:prSet/>
      <dgm:spPr/>
      <dgm:t>
        <a:bodyPr/>
        <a:lstStyle/>
        <a:p>
          <a:endParaRPr lang="en-US"/>
        </a:p>
      </dgm:t>
    </dgm:pt>
    <dgm:pt modelId="{BD2421F6-6747-4AE8-BC17-7E22AD1402FF}">
      <dgm:prSet phldrT="[Text]"/>
      <dgm:spPr/>
      <dgm:t>
        <a:bodyPr/>
        <a:lstStyle/>
        <a:p>
          <a:r>
            <a:rPr lang="en-US" dirty="0" smtClean="0"/>
            <a:t>Discussion on report template</a:t>
          </a:r>
          <a:endParaRPr lang="en-US" dirty="0"/>
        </a:p>
      </dgm:t>
    </dgm:pt>
    <dgm:pt modelId="{91B5C0E3-83DB-4652-919D-4D4026AE5580}" type="parTrans" cxnId="{78DC5AD4-BFF8-44A7-AF9C-2A05706DF534}">
      <dgm:prSet/>
      <dgm:spPr/>
      <dgm:t>
        <a:bodyPr/>
        <a:lstStyle/>
        <a:p>
          <a:endParaRPr lang="en-US"/>
        </a:p>
      </dgm:t>
    </dgm:pt>
    <dgm:pt modelId="{71EBD006-0E54-46E8-81CB-7498CD4B1096}" type="sibTrans" cxnId="{78DC5AD4-BFF8-44A7-AF9C-2A05706DF534}">
      <dgm:prSet/>
      <dgm:spPr/>
      <dgm:t>
        <a:bodyPr/>
        <a:lstStyle/>
        <a:p>
          <a:endParaRPr lang="en-US"/>
        </a:p>
      </dgm:t>
    </dgm:pt>
    <dgm:pt modelId="{5E90E834-0592-43F0-A1D2-8744D9A1F5CE}">
      <dgm:prSet phldrT="[Text]"/>
      <dgm:spPr/>
      <dgm:t>
        <a:bodyPr/>
        <a:lstStyle/>
        <a:p>
          <a:r>
            <a:rPr lang="en-US" b="1" dirty="0" smtClean="0"/>
            <a:t>Ways of Working</a:t>
          </a:r>
          <a:endParaRPr lang="en-US" b="1" dirty="0"/>
        </a:p>
      </dgm:t>
    </dgm:pt>
    <dgm:pt modelId="{2C8E2DE1-7C38-40A3-BCA1-07208D864A5D}" type="parTrans" cxnId="{B1F9AFF5-C0FB-441D-AA8C-91051166CA88}">
      <dgm:prSet/>
      <dgm:spPr/>
      <dgm:t>
        <a:bodyPr/>
        <a:lstStyle/>
        <a:p>
          <a:endParaRPr lang="en-US"/>
        </a:p>
      </dgm:t>
    </dgm:pt>
    <dgm:pt modelId="{4FDC663B-CC6A-4F00-ADE0-8BDA79461A16}" type="sibTrans" cxnId="{B1F9AFF5-C0FB-441D-AA8C-91051166CA88}">
      <dgm:prSet/>
      <dgm:spPr/>
      <dgm:t>
        <a:bodyPr/>
        <a:lstStyle/>
        <a:p>
          <a:endParaRPr lang="en-US"/>
        </a:p>
      </dgm:t>
    </dgm:pt>
    <dgm:pt modelId="{7AEB4AD1-89EA-48E8-BB56-4128A9A91D9E}">
      <dgm:prSet phldrT="[Text]"/>
      <dgm:spPr/>
      <dgm:t>
        <a:bodyPr/>
        <a:lstStyle/>
        <a:p>
          <a:r>
            <a:rPr lang="en-US" dirty="0" smtClean="0"/>
            <a:t>Subgroups will produce draft sections of the report (1</a:t>
          </a:r>
          <a:r>
            <a:rPr lang="en-US" baseline="30000" dirty="0" smtClean="0"/>
            <a:t>st</a:t>
          </a:r>
          <a:r>
            <a:rPr lang="en-US" dirty="0" smtClean="0"/>
            <a:t> version available at year end) </a:t>
          </a:r>
          <a:endParaRPr lang="en-US" dirty="0"/>
        </a:p>
      </dgm:t>
    </dgm:pt>
    <dgm:pt modelId="{65C5082E-DFB2-4B2D-B81A-6ACDABE78E72}" type="parTrans" cxnId="{D53291A6-106E-4939-9309-9FD258BA1746}">
      <dgm:prSet/>
      <dgm:spPr/>
      <dgm:t>
        <a:bodyPr/>
        <a:lstStyle/>
        <a:p>
          <a:endParaRPr lang="en-US"/>
        </a:p>
      </dgm:t>
    </dgm:pt>
    <dgm:pt modelId="{64F31C50-10DC-484F-AB1F-49335CDAA196}" type="sibTrans" cxnId="{D53291A6-106E-4939-9309-9FD258BA1746}">
      <dgm:prSet/>
      <dgm:spPr/>
      <dgm:t>
        <a:bodyPr/>
        <a:lstStyle/>
        <a:p>
          <a:endParaRPr lang="en-US"/>
        </a:p>
      </dgm:t>
    </dgm:pt>
    <dgm:pt modelId="{F2D5CF0A-83EB-4792-9F6A-10639606A4F5}">
      <dgm:prSet phldrT="[Text]"/>
      <dgm:spPr/>
      <dgm:t>
        <a:bodyPr/>
        <a:lstStyle/>
        <a:p>
          <a:r>
            <a:rPr lang="en-US" b="1" dirty="0" smtClean="0"/>
            <a:t>Meeting in Japan</a:t>
          </a:r>
          <a:endParaRPr lang="en-US" b="1" dirty="0"/>
        </a:p>
      </dgm:t>
    </dgm:pt>
    <dgm:pt modelId="{619FFE3B-295C-4AC6-8CDA-C17A76D4FEA4}" type="parTrans" cxnId="{5EF18084-0A86-4F24-8EA7-8BFE2E34B9D7}">
      <dgm:prSet/>
      <dgm:spPr/>
      <dgm:t>
        <a:bodyPr/>
        <a:lstStyle/>
        <a:p>
          <a:endParaRPr lang="en-US"/>
        </a:p>
      </dgm:t>
    </dgm:pt>
    <dgm:pt modelId="{9AAAB06C-0852-4711-9BAC-376B2F17787B}" type="sibTrans" cxnId="{5EF18084-0A86-4F24-8EA7-8BFE2E34B9D7}">
      <dgm:prSet/>
      <dgm:spPr/>
      <dgm:t>
        <a:bodyPr/>
        <a:lstStyle/>
        <a:p>
          <a:endParaRPr lang="en-US"/>
        </a:p>
      </dgm:t>
    </dgm:pt>
    <dgm:pt modelId="{03A21845-E600-4019-A92C-FAB13D17A603}">
      <dgm:prSet phldrT="[Text]"/>
      <dgm:spPr/>
      <dgm:t>
        <a:bodyPr/>
        <a:lstStyle/>
        <a:p>
          <a:r>
            <a:rPr lang="en-US" dirty="0" smtClean="0"/>
            <a:t>First Report Draft Available</a:t>
          </a:r>
          <a:endParaRPr lang="en-US" dirty="0"/>
        </a:p>
      </dgm:t>
    </dgm:pt>
    <dgm:pt modelId="{FB8FAC7F-02F3-4B49-9A5F-8ADDBA645EBC}" type="parTrans" cxnId="{0E866312-4133-4022-8E3C-D17EA15F9FE8}">
      <dgm:prSet/>
      <dgm:spPr/>
      <dgm:t>
        <a:bodyPr/>
        <a:lstStyle/>
        <a:p>
          <a:endParaRPr lang="en-US"/>
        </a:p>
      </dgm:t>
    </dgm:pt>
    <dgm:pt modelId="{C6B39311-7C13-490C-9CF6-A7D3639661AE}" type="sibTrans" cxnId="{0E866312-4133-4022-8E3C-D17EA15F9FE8}">
      <dgm:prSet/>
      <dgm:spPr/>
      <dgm:t>
        <a:bodyPr/>
        <a:lstStyle/>
        <a:p>
          <a:endParaRPr lang="en-US"/>
        </a:p>
      </dgm:t>
    </dgm:pt>
    <dgm:pt modelId="{639A2772-8F4B-4BF3-A8A2-5BB25E9249BD}">
      <dgm:prSet phldrT="[Text]"/>
      <dgm:spPr/>
      <dgm:t>
        <a:bodyPr/>
        <a:lstStyle/>
        <a:p>
          <a:r>
            <a:rPr lang="en-US" dirty="0" smtClean="0"/>
            <a:t>Review and further develop the chapters – build the overview beyond the regions </a:t>
          </a:r>
          <a:endParaRPr lang="en-US" dirty="0"/>
        </a:p>
      </dgm:t>
    </dgm:pt>
    <dgm:pt modelId="{EA72E878-8CBB-44BF-933B-E9A05C69265A}" type="parTrans" cxnId="{EDC32F0D-81A0-44AF-A436-816C93D0B4E2}">
      <dgm:prSet/>
      <dgm:spPr/>
      <dgm:t>
        <a:bodyPr/>
        <a:lstStyle/>
        <a:p>
          <a:endParaRPr lang="en-US"/>
        </a:p>
      </dgm:t>
    </dgm:pt>
    <dgm:pt modelId="{BBD43493-E2BE-4AE3-A418-BA295E90A4AA}" type="sibTrans" cxnId="{EDC32F0D-81A0-44AF-A436-816C93D0B4E2}">
      <dgm:prSet/>
      <dgm:spPr/>
      <dgm:t>
        <a:bodyPr/>
        <a:lstStyle/>
        <a:p>
          <a:endParaRPr lang="en-US"/>
        </a:p>
      </dgm:t>
    </dgm:pt>
    <dgm:pt modelId="{34369AE4-5E76-48FE-9D0A-2FAB88B8BEB1}">
      <dgm:prSet/>
      <dgm:spPr/>
      <dgm:t>
        <a:bodyPr/>
        <a:lstStyle/>
        <a:p>
          <a:r>
            <a:rPr lang="en-US" dirty="0" smtClean="0"/>
            <a:t>Regional Subgroups shared progress on data gathering and observed trends</a:t>
          </a:r>
          <a:endParaRPr lang="en-US" dirty="0"/>
        </a:p>
      </dgm:t>
    </dgm:pt>
    <dgm:pt modelId="{8A9C4E99-E2E4-4C14-A50F-0ED34D63FE68}" type="parTrans" cxnId="{DEE5B6FD-509E-4CC4-94E6-0478E093ED02}">
      <dgm:prSet/>
      <dgm:spPr/>
      <dgm:t>
        <a:bodyPr/>
        <a:lstStyle/>
        <a:p>
          <a:endParaRPr lang="en-US"/>
        </a:p>
      </dgm:t>
    </dgm:pt>
    <dgm:pt modelId="{B3898A53-608E-48AA-939B-484A2D5BF37C}" type="sibTrans" cxnId="{DEE5B6FD-509E-4CC4-94E6-0478E093ED02}">
      <dgm:prSet/>
      <dgm:spPr/>
      <dgm:t>
        <a:bodyPr/>
        <a:lstStyle/>
        <a:p>
          <a:endParaRPr lang="en-US"/>
        </a:p>
      </dgm:t>
    </dgm:pt>
    <dgm:pt modelId="{4F2E5481-4D39-4309-93C2-DDA685A4E707}">
      <dgm:prSet phldrT="[Text]"/>
      <dgm:spPr/>
      <dgm:t>
        <a:bodyPr/>
        <a:lstStyle/>
        <a:p>
          <a:r>
            <a:rPr lang="en-US" dirty="0" smtClean="0"/>
            <a:t>More frequent communication and use of the PGC_D3 collaboration workspace on the IGU site</a:t>
          </a:r>
          <a:endParaRPr lang="en-US" dirty="0"/>
        </a:p>
      </dgm:t>
    </dgm:pt>
    <dgm:pt modelId="{14734AC1-B0F7-4BE1-9853-D5F0E5B1DC52}" type="parTrans" cxnId="{89273C88-76E2-4D1A-9DE0-C89969466405}">
      <dgm:prSet/>
      <dgm:spPr/>
      <dgm:t>
        <a:bodyPr/>
        <a:lstStyle/>
        <a:p>
          <a:endParaRPr lang="en-US"/>
        </a:p>
      </dgm:t>
    </dgm:pt>
    <dgm:pt modelId="{8BBD4D67-E4E1-4B57-9BA7-37646EFE8289}" type="sibTrans" cxnId="{89273C88-76E2-4D1A-9DE0-C89969466405}">
      <dgm:prSet/>
      <dgm:spPr/>
      <dgm:t>
        <a:bodyPr/>
        <a:lstStyle/>
        <a:p>
          <a:endParaRPr lang="en-US"/>
        </a:p>
      </dgm:t>
    </dgm:pt>
    <dgm:pt modelId="{688E5148-E5C9-44ED-9472-9D95BEA0CF60}">
      <dgm:prSet phldrT="[Text]"/>
      <dgm:spPr/>
      <dgm:t>
        <a:bodyPr/>
        <a:lstStyle/>
        <a:p>
          <a:r>
            <a:rPr lang="en-US" dirty="0" smtClean="0"/>
            <a:t>Discussions on logistics, BOG management, safety and regulations</a:t>
          </a:r>
          <a:endParaRPr lang="en-US" dirty="0"/>
        </a:p>
      </dgm:t>
    </dgm:pt>
    <dgm:pt modelId="{632ABF94-5034-40F6-8DD3-39723663415F}" type="parTrans" cxnId="{67598EFE-4944-4380-93EF-D2296E965257}">
      <dgm:prSet/>
      <dgm:spPr/>
      <dgm:t>
        <a:bodyPr/>
        <a:lstStyle/>
        <a:p>
          <a:endParaRPr lang="en-US"/>
        </a:p>
      </dgm:t>
    </dgm:pt>
    <dgm:pt modelId="{5024D2F8-23E3-4CF9-9751-C194CAD4BD39}" type="sibTrans" cxnId="{67598EFE-4944-4380-93EF-D2296E965257}">
      <dgm:prSet/>
      <dgm:spPr/>
      <dgm:t>
        <a:bodyPr/>
        <a:lstStyle/>
        <a:p>
          <a:endParaRPr lang="en-US"/>
        </a:p>
      </dgm:t>
    </dgm:pt>
    <dgm:pt modelId="{5C41B620-A731-4C68-884A-A3719AB7CD97}">
      <dgm:prSet phldrT="[Text]"/>
      <dgm:spPr/>
      <dgm:t>
        <a:bodyPr/>
        <a:lstStyle/>
        <a:p>
          <a:r>
            <a:rPr lang="en-US" dirty="0" smtClean="0"/>
            <a:t>Discussions on Small Scale LNG archetypes </a:t>
          </a:r>
          <a:endParaRPr lang="en-US" dirty="0"/>
        </a:p>
      </dgm:t>
    </dgm:pt>
    <dgm:pt modelId="{9C6F5526-2A13-440A-BBA2-071D1C449EEC}" type="parTrans" cxnId="{99A05D8C-57DD-47E1-AF82-C5A5D5862031}">
      <dgm:prSet/>
      <dgm:spPr/>
      <dgm:t>
        <a:bodyPr/>
        <a:lstStyle/>
        <a:p>
          <a:endParaRPr lang="en-US"/>
        </a:p>
      </dgm:t>
    </dgm:pt>
    <dgm:pt modelId="{5727FBD4-07FF-41F6-8671-930DC0CAB341}" type="sibTrans" cxnId="{99A05D8C-57DD-47E1-AF82-C5A5D5862031}">
      <dgm:prSet/>
      <dgm:spPr/>
      <dgm:t>
        <a:bodyPr/>
        <a:lstStyle/>
        <a:p>
          <a:endParaRPr lang="en-US"/>
        </a:p>
      </dgm:t>
    </dgm:pt>
    <dgm:pt modelId="{52BEBAF9-FB8D-4D28-AFD4-AE15E81324D6}" type="pres">
      <dgm:prSet presAssocID="{5DA9EAC6-22CB-476D-BC19-AE8459C7DB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F533CC-FB83-4501-A2FA-2236AFBC80ED}" type="pres">
      <dgm:prSet presAssocID="{28321677-51C3-42A2-91DF-7F58C18B489F}" presName="composite" presStyleCnt="0"/>
      <dgm:spPr/>
    </dgm:pt>
    <dgm:pt modelId="{50662074-1867-407A-A48C-EDE8CA154319}" type="pres">
      <dgm:prSet presAssocID="{28321677-51C3-42A2-91DF-7F58C18B48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F9B4E-BD6F-451F-9520-602C1A273FF4}" type="pres">
      <dgm:prSet presAssocID="{28321677-51C3-42A2-91DF-7F58C18B489F}" presName="descendantText" presStyleLbl="alignAcc1" presStyleIdx="0" presStyleCnt="3" custLinFactNeighborX="-290" custLinFactNeighborY="-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26B6B-AB9E-4FFE-BA84-E38F3C9F14C5}" type="pres">
      <dgm:prSet presAssocID="{B465BB59-FFE3-45A1-A3A6-DEBC2FC1B680}" presName="sp" presStyleCnt="0"/>
      <dgm:spPr/>
    </dgm:pt>
    <dgm:pt modelId="{6E698E01-65E3-41AB-A147-FC6029F20EF5}" type="pres">
      <dgm:prSet presAssocID="{5E90E834-0592-43F0-A1D2-8744D9A1F5CE}" presName="composite" presStyleCnt="0"/>
      <dgm:spPr/>
    </dgm:pt>
    <dgm:pt modelId="{8F4D8FFD-C90C-41FD-B165-EF1421341BFA}" type="pres">
      <dgm:prSet presAssocID="{5E90E834-0592-43F0-A1D2-8744D9A1F5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97EE9-90C6-4B85-A7AB-49455FE7E03B}" type="pres">
      <dgm:prSet presAssocID="{5E90E834-0592-43F0-A1D2-8744D9A1F5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038A1-9893-4884-BD34-10271CDAD7D6}" type="pres">
      <dgm:prSet presAssocID="{4FDC663B-CC6A-4F00-ADE0-8BDA79461A16}" presName="sp" presStyleCnt="0"/>
      <dgm:spPr/>
    </dgm:pt>
    <dgm:pt modelId="{1B703F11-F13C-4965-97FE-230E991539DB}" type="pres">
      <dgm:prSet presAssocID="{F2D5CF0A-83EB-4792-9F6A-10639606A4F5}" presName="composite" presStyleCnt="0"/>
      <dgm:spPr/>
    </dgm:pt>
    <dgm:pt modelId="{697B17DE-4F5C-4AE4-9160-5675DBA090BF}" type="pres">
      <dgm:prSet presAssocID="{F2D5CF0A-83EB-4792-9F6A-10639606A4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A9544-80F8-4A42-A24F-D4144796A04F}" type="pres">
      <dgm:prSet presAssocID="{F2D5CF0A-83EB-4792-9F6A-10639606A4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038A5-2969-46D7-8771-C852FC309FBE}" srcId="{5DA9EAC6-22CB-476D-BC19-AE8459C7DBA3}" destId="{28321677-51C3-42A2-91DF-7F58C18B489F}" srcOrd="0" destOrd="0" parTransId="{D5221629-0D3D-4AC8-9B63-BE6D415EA22C}" sibTransId="{B465BB59-FFE3-45A1-A3A6-DEBC2FC1B680}"/>
    <dgm:cxn modelId="{99A05D8C-57DD-47E1-AF82-C5A5D5862031}" srcId="{28321677-51C3-42A2-91DF-7F58C18B489F}" destId="{5C41B620-A731-4C68-884A-A3719AB7CD97}" srcOrd="2" destOrd="0" parTransId="{9C6F5526-2A13-440A-BBA2-071D1C449EEC}" sibTransId="{5727FBD4-07FF-41F6-8671-930DC0CAB341}"/>
    <dgm:cxn modelId="{B1F9AFF5-C0FB-441D-AA8C-91051166CA88}" srcId="{5DA9EAC6-22CB-476D-BC19-AE8459C7DBA3}" destId="{5E90E834-0592-43F0-A1D2-8744D9A1F5CE}" srcOrd="1" destOrd="0" parTransId="{2C8E2DE1-7C38-40A3-BCA1-07208D864A5D}" sibTransId="{4FDC663B-CC6A-4F00-ADE0-8BDA79461A16}"/>
    <dgm:cxn modelId="{67598EFE-4944-4380-93EF-D2296E965257}" srcId="{28321677-51C3-42A2-91DF-7F58C18B489F}" destId="{688E5148-E5C9-44ED-9472-9D95BEA0CF60}" srcOrd="1" destOrd="0" parTransId="{632ABF94-5034-40F6-8DD3-39723663415F}" sibTransId="{5024D2F8-23E3-4CF9-9751-C194CAD4BD39}"/>
    <dgm:cxn modelId="{3A71DCFF-2E9C-4999-8588-3F251D5CEB5A}" type="presOf" srcId="{4F2E5481-4D39-4309-93C2-DDA685A4E707}" destId="{D2F97EE9-90C6-4B85-A7AB-49455FE7E03B}" srcOrd="0" destOrd="1" presId="urn:microsoft.com/office/officeart/2005/8/layout/chevron2"/>
    <dgm:cxn modelId="{F07CDAF0-05F9-4865-8DB4-FEDF5B78D4BC}" type="presOf" srcId="{688E5148-E5C9-44ED-9472-9D95BEA0CF60}" destId="{398F9B4E-BD6F-451F-9520-602C1A273FF4}" srcOrd="0" destOrd="1" presId="urn:microsoft.com/office/officeart/2005/8/layout/chevron2"/>
    <dgm:cxn modelId="{D4D1DFAF-B2C4-43CD-878A-EE8A43FE418A}" type="presOf" srcId="{7AEB4AD1-89EA-48E8-BB56-4128A9A91D9E}" destId="{D2F97EE9-90C6-4B85-A7AB-49455FE7E03B}" srcOrd="0" destOrd="0" presId="urn:microsoft.com/office/officeart/2005/8/layout/chevron2"/>
    <dgm:cxn modelId="{A428533B-8095-4F54-A5DE-FA12B866C880}" type="presOf" srcId="{34369AE4-5E76-48FE-9D0A-2FAB88B8BEB1}" destId="{398F9B4E-BD6F-451F-9520-602C1A273FF4}" srcOrd="0" destOrd="3" presId="urn:microsoft.com/office/officeart/2005/8/layout/chevron2"/>
    <dgm:cxn modelId="{E89610F6-74C1-469A-84E9-EC3118A43846}" type="presOf" srcId="{5C41B620-A731-4C68-884A-A3719AB7CD97}" destId="{398F9B4E-BD6F-451F-9520-602C1A273FF4}" srcOrd="0" destOrd="2" presId="urn:microsoft.com/office/officeart/2005/8/layout/chevron2"/>
    <dgm:cxn modelId="{92B68A72-969C-45EE-9F3D-44F6BB946A5E}" type="presOf" srcId="{28321677-51C3-42A2-91DF-7F58C18B489F}" destId="{50662074-1867-407A-A48C-EDE8CA154319}" srcOrd="0" destOrd="0" presId="urn:microsoft.com/office/officeart/2005/8/layout/chevron2"/>
    <dgm:cxn modelId="{A57A6333-4EFF-45A4-9919-63DBB1D5E858}" type="presOf" srcId="{5DA9EAC6-22CB-476D-BC19-AE8459C7DBA3}" destId="{52BEBAF9-FB8D-4D28-AFD4-AE15E81324D6}" srcOrd="0" destOrd="0" presId="urn:microsoft.com/office/officeart/2005/8/layout/chevron2"/>
    <dgm:cxn modelId="{82E26B38-20EE-4D83-930B-EDC28CEC46AA}" type="presOf" srcId="{5E90E834-0592-43F0-A1D2-8744D9A1F5CE}" destId="{8F4D8FFD-C90C-41FD-B165-EF1421341BFA}" srcOrd="0" destOrd="0" presId="urn:microsoft.com/office/officeart/2005/8/layout/chevron2"/>
    <dgm:cxn modelId="{D53291A6-106E-4939-9309-9FD258BA1746}" srcId="{5E90E834-0592-43F0-A1D2-8744D9A1F5CE}" destId="{7AEB4AD1-89EA-48E8-BB56-4128A9A91D9E}" srcOrd="0" destOrd="0" parTransId="{65C5082E-DFB2-4B2D-B81A-6ACDABE78E72}" sibTransId="{64F31C50-10DC-484F-AB1F-49335CDAA196}"/>
    <dgm:cxn modelId="{89273C88-76E2-4D1A-9DE0-C89969466405}" srcId="{5E90E834-0592-43F0-A1D2-8744D9A1F5CE}" destId="{4F2E5481-4D39-4309-93C2-DDA685A4E707}" srcOrd="1" destOrd="0" parTransId="{14734AC1-B0F7-4BE1-9853-D5F0E5B1DC52}" sibTransId="{8BBD4D67-E4E1-4B57-9BA7-37646EFE8289}"/>
    <dgm:cxn modelId="{78DC5AD4-BFF8-44A7-AF9C-2A05706DF534}" srcId="{28321677-51C3-42A2-91DF-7F58C18B489F}" destId="{BD2421F6-6747-4AE8-BC17-7E22AD1402FF}" srcOrd="0" destOrd="0" parTransId="{91B5C0E3-83DB-4652-919D-4D4026AE5580}" sibTransId="{71EBD006-0E54-46E8-81CB-7498CD4B1096}"/>
    <dgm:cxn modelId="{A6FE5F5A-B622-44DA-9020-C097D9FFC0D5}" type="presOf" srcId="{639A2772-8F4B-4BF3-A8A2-5BB25E9249BD}" destId="{5CAA9544-80F8-4A42-A24F-D4144796A04F}" srcOrd="0" destOrd="1" presId="urn:microsoft.com/office/officeart/2005/8/layout/chevron2"/>
    <dgm:cxn modelId="{673B4573-78F3-490F-B07A-FA2933A3F333}" type="presOf" srcId="{03A21845-E600-4019-A92C-FAB13D17A603}" destId="{5CAA9544-80F8-4A42-A24F-D4144796A04F}" srcOrd="0" destOrd="0" presId="urn:microsoft.com/office/officeart/2005/8/layout/chevron2"/>
    <dgm:cxn modelId="{DEE5B6FD-509E-4CC4-94E6-0478E093ED02}" srcId="{28321677-51C3-42A2-91DF-7F58C18B489F}" destId="{34369AE4-5E76-48FE-9D0A-2FAB88B8BEB1}" srcOrd="3" destOrd="0" parTransId="{8A9C4E99-E2E4-4C14-A50F-0ED34D63FE68}" sibTransId="{B3898A53-608E-48AA-939B-484A2D5BF37C}"/>
    <dgm:cxn modelId="{1BA5569D-48F1-4202-9418-8021FE25F926}" type="presOf" srcId="{BD2421F6-6747-4AE8-BC17-7E22AD1402FF}" destId="{398F9B4E-BD6F-451F-9520-602C1A273FF4}" srcOrd="0" destOrd="0" presId="urn:microsoft.com/office/officeart/2005/8/layout/chevron2"/>
    <dgm:cxn modelId="{EDC32F0D-81A0-44AF-A436-816C93D0B4E2}" srcId="{F2D5CF0A-83EB-4792-9F6A-10639606A4F5}" destId="{639A2772-8F4B-4BF3-A8A2-5BB25E9249BD}" srcOrd="1" destOrd="0" parTransId="{EA72E878-8CBB-44BF-933B-E9A05C69265A}" sibTransId="{BBD43493-E2BE-4AE3-A418-BA295E90A4AA}"/>
    <dgm:cxn modelId="{0E866312-4133-4022-8E3C-D17EA15F9FE8}" srcId="{F2D5CF0A-83EB-4792-9F6A-10639606A4F5}" destId="{03A21845-E600-4019-A92C-FAB13D17A603}" srcOrd="0" destOrd="0" parTransId="{FB8FAC7F-02F3-4B49-9A5F-8ADDBA645EBC}" sibTransId="{C6B39311-7C13-490C-9CF6-A7D3639661AE}"/>
    <dgm:cxn modelId="{5EF18084-0A86-4F24-8EA7-8BFE2E34B9D7}" srcId="{5DA9EAC6-22CB-476D-BC19-AE8459C7DBA3}" destId="{F2D5CF0A-83EB-4792-9F6A-10639606A4F5}" srcOrd="2" destOrd="0" parTransId="{619FFE3B-295C-4AC6-8CDA-C17A76D4FEA4}" sibTransId="{9AAAB06C-0852-4711-9BAC-376B2F17787B}"/>
    <dgm:cxn modelId="{E2710764-FE65-4EFE-86AD-88B68159E03A}" type="presOf" srcId="{F2D5CF0A-83EB-4792-9F6A-10639606A4F5}" destId="{697B17DE-4F5C-4AE4-9160-5675DBA090BF}" srcOrd="0" destOrd="0" presId="urn:microsoft.com/office/officeart/2005/8/layout/chevron2"/>
    <dgm:cxn modelId="{26277B9C-9546-401D-98F0-0DD1302D7715}" type="presParOf" srcId="{52BEBAF9-FB8D-4D28-AFD4-AE15E81324D6}" destId="{98F533CC-FB83-4501-A2FA-2236AFBC80ED}" srcOrd="0" destOrd="0" presId="urn:microsoft.com/office/officeart/2005/8/layout/chevron2"/>
    <dgm:cxn modelId="{022014F4-641A-4456-BF9B-FC286B6705AD}" type="presParOf" srcId="{98F533CC-FB83-4501-A2FA-2236AFBC80ED}" destId="{50662074-1867-407A-A48C-EDE8CA154319}" srcOrd="0" destOrd="0" presId="urn:microsoft.com/office/officeart/2005/8/layout/chevron2"/>
    <dgm:cxn modelId="{33BB088E-249A-4009-9EE8-B9F74FC0D451}" type="presParOf" srcId="{98F533CC-FB83-4501-A2FA-2236AFBC80ED}" destId="{398F9B4E-BD6F-451F-9520-602C1A273FF4}" srcOrd="1" destOrd="0" presId="urn:microsoft.com/office/officeart/2005/8/layout/chevron2"/>
    <dgm:cxn modelId="{C5D082A1-96B4-486F-9148-459590C2B2CD}" type="presParOf" srcId="{52BEBAF9-FB8D-4D28-AFD4-AE15E81324D6}" destId="{1BC26B6B-AB9E-4FFE-BA84-E38F3C9F14C5}" srcOrd="1" destOrd="0" presId="urn:microsoft.com/office/officeart/2005/8/layout/chevron2"/>
    <dgm:cxn modelId="{AD45CBC8-B98B-4B0C-9674-5C78EC9B0F95}" type="presParOf" srcId="{52BEBAF9-FB8D-4D28-AFD4-AE15E81324D6}" destId="{6E698E01-65E3-41AB-A147-FC6029F20EF5}" srcOrd="2" destOrd="0" presId="urn:microsoft.com/office/officeart/2005/8/layout/chevron2"/>
    <dgm:cxn modelId="{F85194DB-E122-4B09-AA55-6DA09070BA7C}" type="presParOf" srcId="{6E698E01-65E3-41AB-A147-FC6029F20EF5}" destId="{8F4D8FFD-C90C-41FD-B165-EF1421341BFA}" srcOrd="0" destOrd="0" presId="urn:microsoft.com/office/officeart/2005/8/layout/chevron2"/>
    <dgm:cxn modelId="{B429538E-8553-4084-AA37-9ADA5CAFE693}" type="presParOf" srcId="{6E698E01-65E3-41AB-A147-FC6029F20EF5}" destId="{D2F97EE9-90C6-4B85-A7AB-49455FE7E03B}" srcOrd="1" destOrd="0" presId="urn:microsoft.com/office/officeart/2005/8/layout/chevron2"/>
    <dgm:cxn modelId="{38BAEA8C-731C-4FE9-8644-7A6CF8443548}" type="presParOf" srcId="{52BEBAF9-FB8D-4D28-AFD4-AE15E81324D6}" destId="{026038A1-9893-4884-BD34-10271CDAD7D6}" srcOrd="3" destOrd="0" presId="urn:microsoft.com/office/officeart/2005/8/layout/chevron2"/>
    <dgm:cxn modelId="{7B43199C-6A89-499E-84A4-748774DBBDAA}" type="presParOf" srcId="{52BEBAF9-FB8D-4D28-AFD4-AE15E81324D6}" destId="{1B703F11-F13C-4965-97FE-230E991539DB}" srcOrd="4" destOrd="0" presId="urn:microsoft.com/office/officeart/2005/8/layout/chevron2"/>
    <dgm:cxn modelId="{C376709F-D1B2-46DD-97DF-E6E359C370EE}" type="presParOf" srcId="{1B703F11-F13C-4965-97FE-230E991539DB}" destId="{697B17DE-4F5C-4AE4-9160-5675DBA090BF}" srcOrd="0" destOrd="0" presId="urn:microsoft.com/office/officeart/2005/8/layout/chevron2"/>
    <dgm:cxn modelId="{76D9C579-5A64-48DA-B764-67E5F5FF52B8}" type="presParOf" srcId="{1B703F11-F13C-4965-97FE-230E991539DB}" destId="{5CAA9544-80F8-4A42-A24F-D4144796A0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3C856-33FA-48E5-9F9F-284C2E3E5A3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DBC4C7-35EA-4EB5-9F1B-504175C58273}">
      <dgm:prSet phldrT="[Text]" custT="1"/>
      <dgm:spPr/>
      <dgm:t>
        <a:bodyPr/>
        <a:lstStyle/>
        <a:p>
          <a:r>
            <a:rPr lang="en-US" sz="1600" b="1" dirty="0" smtClean="0"/>
            <a:t>Technology,</a:t>
          </a:r>
        </a:p>
        <a:p>
          <a:r>
            <a:rPr lang="en-US" sz="1600" b="1" dirty="0" smtClean="0"/>
            <a:t>Definition</a:t>
          </a:r>
          <a:endParaRPr lang="en-US" sz="1600" b="1" dirty="0"/>
        </a:p>
      </dgm:t>
    </dgm:pt>
    <dgm:pt modelId="{61765999-E1DD-465D-91E0-27AF78F8D994}" type="parTrans" cxnId="{B3421CCE-A759-43F8-B53F-A0DBA6CF9935}">
      <dgm:prSet/>
      <dgm:spPr/>
      <dgm:t>
        <a:bodyPr/>
        <a:lstStyle/>
        <a:p>
          <a:endParaRPr lang="en-US" sz="4400"/>
        </a:p>
      </dgm:t>
    </dgm:pt>
    <dgm:pt modelId="{F821514C-400C-488B-935A-7F00D6B2A85F}" type="sibTrans" cxnId="{B3421CCE-A759-43F8-B53F-A0DBA6CF9935}">
      <dgm:prSet/>
      <dgm:spPr/>
      <dgm:t>
        <a:bodyPr/>
        <a:lstStyle/>
        <a:p>
          <a:endParaRPr lang="en-US" sz="4400"/>
        </a:p>
      </dgm:t>
    </dgm:pt>
    <dgm:pt modelId="{751EA051-CC90-412A-A1A5-C1041719AD67}">
      <dgm:prSet phldrT="[Text]" custT="1"/>
      <dgm:spPr/>
      <dgm:t>
        <a:bodyPr/>
        <a:lstStyle/>
        <a:p>
          <a:r>
            <a:rPr lang="en-US" sz="4400" b="1" u="sng" dirty="0" smtClean="0"/>
            <a:t>Christophe</a:t>
          </a:r>
          <a:r>
            <a:rPr lang="en-US" sz="4400" b="0" dirty="0" smtClean="0"/>
            <a:t>  </a:t>
          </a:r>
          <a:endParaRPr lang="en-US" sz="4400" b="0" dirty="0"/>
        </a:p>
      </dgm:t>
    </dgm:pt>
    <dgm:pt modelId="{1AE18B60-034B-4CAB-8FCF-DD0949131D2B}" type="parTrans" cxnId="{E19AE3B2-6308-4DCB-8A6A-988B692855F8}">
      <dgm:prSet/>
      <dgm:spPr/>
      <dgm:t>
        <a:bodyPr/>
        <a:lstStyle/>
        <a:p>
          <a:endParaRPr lang="en-US" sz="4400"/>
        </a:p>
      </dgm:t>
    </dgm:pt>
    <dgm:pt modelId="{04BD82F0-98BD-48B1-94BA-8ECFEA64A593}" type="sibTrans" cxnId="{E19AE3B2-6308-4DCB-8A6A-988B692855F8}">
      <dgm:prSet/>
      <dgm:spPr/>
      <dgm:t>
        <a:bodyPr/>
        <a:lstStyle/>
        <a:p>
          <a:endParaRPr lang="en-US" sz="4400"/>
        </a:p>
      </dgm:t>
    </dgm:pt>
    <dgm:pt modelId="{F2BFCE70-F372-450F-9231-552227FFC437}">
      <dgm:prSet phldrT="[Text]" custT="1"/>
      <dgm:spPr/>
      <dgm:t>
        <a:bodyPr/>
        <a:lstStyle/>
        <a:p>
          <a:r>
            <a:rPr lang="en-US" sz="1600" b="1" dirty="0" smtClean="0"/>
            <a:t>Europe incl. Russia + Africa</a:t>
          </a:r>
          <a:endParaRPr lang="en-US" sz="1600" b="0" dirty="0"/>
        </a:p>
      </dgm:t>
    </dgm:pt>
    <dgm:pt modelId="{A4739D6E-6CE4-44E6-8C50-2AF698E3AE2D}" type="parTrans" cxnId="{F84B441E-EE27-4501-9338-2AA3652B2650}">
      <dgm:prSet/>
      <dgm:spPr/>
      <dgm:t>
        <a:bodyPr/>
        <a:lstStyle/>
        <a:p>
          <a:endParaRPr lang="en-US" sz="4400"/>
        </a:p>
      </dgm:t>
    </dgm:pt>
    <dgm:pt modelId="{C173E0D3-BB9E-4BD6-91B7-7298B514E86D}" type="sibTrans" cxnId="{F84B441E-EE27-4501-9338-2AA3652B2650}">
      <dgm:prSet/>
      <dgm:spPr/>
      <dgm:t>
        <a:bodyPr/>
        <a:lstStyle/>
        <a:p>
          <a:endParaRPr lang="en-US" sz="4400"/>
        </a:p>
      </dgm:t>
    </dgm:pt>
    <dgm:pt modelId="{1F9A4795-5D87-4C03-BF63-5DB27E6D707F}">
      <dgm:prSet phldrT="[Text]" custT="1"/>
      <dgm:spPr/>
      <dgm:t>
        <a:bodyPr/>
        <a:lstStyle/>
        <a:p>
          <a:r>
            <a:rPr lang="en-US" sz="4400" b="1" u="sng" dirty="0" smtClean="0"/>
            <a:t>Feikje (for Marcel)</a:t>
          </a:r>
          <a:endParaRPr lang="en-US" sz="4400" dirty="0"/>
        </a:p>
      </dgm:t>
    </dgm:pt>
    <dgm:pt modelId="{923AEC3C-5C84-4099-AA47-DA726D425AD1}" type="parTrans" cxnId="{9C78A4B9-9B42-483F-B8AD-61377123105A}">
      <dgm:prSet/>
      <dgm:spPr/>
      <dgm:t>
        <a:bodyPr/>
        <a:lstStyle/>
        <a:p>
          <a:endParaRPr lang="en-US" sz="4400"/>
        </a:p>
      </dgm:t>
    </dgm:pt>
    <dgm:pt modelId="{C71FA4D4-39D3-4FA9-B5F0-E1BBB8EB7995}" type="sibTrans" cxnId="{9C78A4B9-9B42-483F-B8AD-61377123105A}">
      <dgm:prSet/>
      <dgm:spPr/>
      <dgm:t>
        <a:bodyPr/>
        <a:lstStyle/>
        <a:p>
          <a:endParaRPr lang="en-US" sz="4400"/>
        </a:p>
      </dgm:t>
    </dgm:pt>
    <dgm:pt modelId="{573FF08E-F18D-4490-BF4D-54D464B3492C}">
      <dgm:prSet phldrT="[Text]" custT="1"/>
      <dgm:spPr/>
      <dgm:t>
        <a:bodyPr/>
        <a:lstStyle/>
        <a:p>
          <a:endParaRPr lang="en-US" sz="4400" dirty="0"/>
        </a:p>
      </dgm:t>
    </dgm:pt>
    <dgm:pt modelId="{FFE8F129-975F-46DB-9B88-93BEC260932A}" type="parTrans" cxnId="{6E8DC30E-A46A-4737-A88F-16C32DA1D236}">
      <dgm:prSet/>
      <dgm:spPr/>
    </dgm:pt>
    <dgm:pt modelId="{17B221FC-B724-4AA5-BAFC-DE67A230D69E}" type="sibTrans" cxnId="{6E8DC30E-A46A-4737-A88F-16C32DA1D236}">
      <dgm:prSet/>
      <dgm:spPr/>
    </dgm:pt>
    <dgm:pt modelId="{A944C569-8B13-4023-B8F4-33187E6FED91}" type="pres">
      <dgm:prSet presAssocID="{2583C856-33FA-48E5-9F9F-284C2E3E5A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05032-45EB-4D10-B25C-0B1BB872DB25}" type="pres">
      <dgm:prSet presAssocID="{D7DBC4C7-35EA-4EB5-9F1B-504175C58273}" presName="composite" presStyleCnt="0"/>
      <dgm:spPr/>
      <dgm:t>
        <a:bodyPr/>
        <a:lstStyle/>
        <a:p>
          <a:endParaRPr lang="en-US"/>
        </a:p>
      </dgm:t>
    </dgm:pt>
    <dgm:pt modelId="{51ACB7CF-B17E-4223-BCA1-F83E6B74A8C9}" type="pres">
      <dgm:prSet presAssocID="{D7DBC4C7-35EA-4EB5-9F1B-504175C5827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378F-F6DA-4DFC-BAF9-257B9F03C451}" type="pres">
      <dgm:prSet presAssocID="{D7DBC4C7-35EA-4EB5-9F1B-504175C5827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9FD42-2F25-43E0-8215-39F79AF53906}" type="pres">
      <dgm:prSet presAssocID="{F821514C-400C-488B-935A-7F00D6B2A85F}" presName="sp" presStyleCnt="0"/>
      <dgm:spPr/>
      <dgm:t>
        <a:bodyPr/>
        <a:lstStyle/>
        <a:p>
          <a:endParaRPr lang="en-US"/>
        </a:p>
      </dgm:t>
    </dgm:pt>
    <dgm:pt modelId="{A8CE65E5-367D-4E5D-B9BD-BC6CAB95D19D}" type="pres">
      <dgm:prSet presAssocID="{F2BFCE70-F372-450F-9231-552227FFC437}" presName="composite" presStyleCnt="0"/>
      <dgm:spPr/>
      <dgm:t>
        <a:bodyPr/>
        <a:lstStyle/>
        <a:p>
          <a:endParaRPr lang="en-US"/>
        </a:p>
      </dgm:t>
    </dgm:pt>
    <dgm:pt modelId="{4903F1B9-BEE6-459D-9D02-B999C00D2D7B}" type="pres">
      <dgm:prSet presAssocID="{F2BFCE70-F372-450F-9231-552227FFC43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07948-B7E7-42E7-8F60-E014EE5125E2}" type="pres">
      <dgm:prSet presAssocID="{F2BFCE70-F372-450F-9231-552227FFC43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7F270-75D6-4781-88E4-FB996451291E}" type="presOf" srcId="{F2BFCE70-F372-450F-9231-552227FFC437}" destId="{4903F1B9-BEE6-459D-9D02-B999C00D2D7B}" srcOrd="0" destOrd="0" presId="urn:microsoft.com/office/officeart/2005/8/layout/chevron2"/>
    <dgm:cxn modelId="{E08F7B74-7A48-40F4-B2EB-3445B524E3A2}" type="presOf" srcId="{D7DBC4C7-35EA-4EB5-9F1B-504175C58273}" destId="{51ACB7CF-B17E-4223-BCA1-F83E6B74A8C9}" srcOrd="0" destOrd="0" presId="urn:microsoft.com/office/officeart/2005/8/layout/chevron2"/>
    <dgm:cxn modelId="{E61E67E4-7A76-4CE2-BB16-F8C3DAB10209}" type="presOf" srcId="{751EA051-CC90-412A-A1A5-C1041719AD67}" destId="{C32E378F-F6DA-4DFC-BAF9-257B9F03C451}" srcOrd="0" destOrd="0" presId="urn:microsoft.com/office/officeart/2005/8/layout/chevron2"/>
    <dgm:cxn modelId="{96AC61BE-9378-4562-BB67-5D1FD982BD5E}" type="presOf" srcId="{1F9A4795-5D87-4C03-BF63-5DB27E6D707F}" destId="{3AF07948-B7E7-42E7-8F60-E014EE5125E2}" srcOrd="0" destOrd="0" presId="urn:microsoft.com/office/officeart/2005/8/layout/chevron2"/>
    <dgm:cxn modelId="{6E8DC30E-A46A-4737-A88F-16C32DA1D236}" srcId="{F2BFCE70-F372-450F-9231-552227FFC437}" destId="{573FF08E-F18D-4490-BF4D-54D464B3492C}" srcOrd="1" destOrd="0" parTransId="{FFE8F129-975F-46DB-9B88-93BEC260932A}" sibTransId="{17B221FC-B724-4AA5-BAFC-DE67A230D69E}"/>
    <dgm:cxn modelId="{ABE8D788-149B-46CA-AF94-3230A1824D55}" type="presOf" srcId="{573FF08E-F18D-4490-BF4D-54D464B3492C}" destId="{3AF07948-B7E7-42E7-8F60-E014EE5125E2}" srcOrd="0" destOrd="1" presId="urn:microsoft.com/office/officeart/2005/8/layout/chevron2"/>
    <dgm:cxn modelId="{9C78A4B9-9B42-483F-B8AD-61377123105A}" srcId="{F2BFCE70-F372-450F-9231-552227FFC437}" destId="{1F9A4795-5D87-4C03-BF63-5DB27E6D707F}" srcOrd="0" destOrd="0" parTransId="{923AEC3C-5C84-4099-AA47-DA726D425AD1}" sibTransId="{C71FA4D4-39D3-4FA9-B5F0-E1BBB8EB7995}"/>
    <dgm:cxn modelId="{ED62EF57-5D50-4EA6-AFD2-F3AF292AB2B7}" type="presOf" srcId="{2583C856-33FA-48E5-9F9F-284C2E3E5A3C}" destId="{A944C569-8B13-4023-B8F4-33187E6FED91}" srcOrd="0" destOrd="0" presId="urn:microsoft.com/office/officeart/2005/8/layout/chevron2"/>
    <dgm:cxn modelId="{B3421CCE-A759-43F8-B53F-A0DBA6CF9935}" srcId="{2583C856-33FA-48E5-9F9F-284C2E3E5A3C}" destId="{D7DBC4C7-35EA-4EB5-9F1B-504175C58273}" srcOrd="0" destOrd="0" parTransId="{61765999-E1DD-465D-91E0-27AF78F8D994}" sibTransId="{F821514C-400C-488B-935A-7F00D6B2A85F}"/>
    <dgm:cxn modelId="{F84B441E-EE27-4501-9338-2AA3652B2650}" srcId="{2583C856-33FA-48E5-9F9F-284C2E3E5A3C}" destId="{F2BFCE70-F372-450F-9231-552227FFC437}" srcOrd="1" destOrd="0" parTransId="{A4739D6E-6CE4-44E6-8C50-2AF698E3AE2D}" sibTransId="{C173E0D3-BB9E-4BD6-91B7-7298B514E86D}"/>
    <dgm:cxn modelId="{E19AE3B2-6308-4DCB-8A6A-988B692855F8}" srcId="{D7DBC4C7-35EA-4EB5-9F1B-504175C58273}" destId="{751EA051-CC90-412A-A1A5-C1041719AD67}" srcOrd="0" destOrd="0" parTransId="{1AE18B60-034B-4CAB-8FCF-DD0949131D2B}" sibTransId="{04BD82F0-98BD-48B1-94BA-8ECFEA64A593}"/>
    <dgm:cxn modelId="{7CAADB77-9784-40C0-85E9-8767ACEA628A}" type="presParOf" srcId="{A944C569-8B13-4023-B8F4-33187E6FED91}" destId="{86205032-45EB-4D10-B25C-0B1BB872DB25}" srcOrd="0" destOrd="0" presId="urn:microsoft.com/office/officeart/2005/8/layout/chevron2"/>
    <dgm:cxn modelId="{E5EBACEA-98C6-46E9-88C7-8019A704A9C5}" type="presParOf" srcId="{86205032-45EB-4D10-B25C-0B1BB872DB25}" destId="{51ACB7CF-B17E-4223-BCA1-F83E6B74A8C9}" srcOrd="0" destOrd="0" presId="urn:microsoft.com/office/officeart/2005/8/layout/chevron2"/>
    <dgm:cxn modelId="{B11F7247-032F-4CC8-ADEA-32C70DECA2AF}" type="presParOf" srcId="{86205032-45EB-4D10-B25C-0B1BB872DB25}" destId="{C32E378F-F6DA-4DFC-BAF9-257B9F03C451}" srcOrd="1" destOrd="0" presId="urn:microsoft.com/office/officeart/2005/8/layout/chevron2"/>
    <dgm:cxn modelId="{410DABA6-FD62-4F05-9BF3-C1B8F6D159F8}" type="presParOf" srcId="{A944C569-8B13-4023-B8F4-33187E6FED91}" destId="{AA19FD42-2F25-43E0-8215-39F79AF53906}" srcOrd="1" destOrd="0" presId="urn:microsoft.com/office/officeart/2005/8/layout/chevron2"/>
    <dgm:cxn modelId="{DC304E17-B636-4268-83CC-C63C51AA545C}" type="presParOf" srcId="{A944C569-8B13-4023-B8F4-33187E6FED91}" destId="{A8CE65E5-367D-4E5D-B9BD-BC6CAB95D19D}" srcOrd="2" destOrd="0" presId="urn:microsoft.com/office/officeart/2005/8/layout/chevron2"/>
    <dgm:cxn modelId="{C65E87C2-DCDE-44AF-9D70-759D961F2035}" type="presParOf" srcId="{A8CE65E5-367D-4E5D-B9BD-BC6CAB95D19D}" destId="{4903F1B9-BEE6-459D-9D02-B999C00D2D7B}" srcOrd="0" destOrd="0" presId="urn:microsoft.com/office/officeart/2005/8/layout/chevron2"/>
    <dgm:cxn modelId="{0C422D7E-AA71-414C-8AA8-73E2121DD28F}" type="presParOf" srcId="{A8CE65E5-367D-4E5D-B9BD-BC6CAB95D19D}" destId="{3AF07948-B7E7-42E7-8F60-E014EE5125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83C856-33FA-48E5-9F9F-284C2E3E5A3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E27EFD-5ADF-4A9C-A0AF-2801D3FA41AE}">
      <dgm:prSet phldrT="[Text]" custT="1"/>
      <dgm:spPr/>
      <dgm:t>
        <a:bodyPr/>
        <a:lstStyle/>
        <a:p>
          <a:r>
            <a:rPr lang="en-US" sz="1800" b="1" dirty="0" smtClean="0"/>
            <a:t>Asia - Pacific</a:t>
          </a:r>
          <a:endParaRPr lang="en-US" sz="1800" b="1" dirty="0"/>
        </a:p>
      </dgm:t>
    </dgm:pt>
    <dgm:pt modelId="{C0181028-AEA5-46D2-A4DD-230F1A2725A1}" type="parTrans" cxnId="{9BB7B8B3-923F-4896-A260-49340ED16241}">
      <dgm:prSet/>
      <dgm:spPr/>
      <dgm:t>
        <a:bodyPr/>
        <a:lstStyle/>
        <a:p>
          <a:endParaRPr lang="en-US" sz="4400"/>
        </a:p>
      </dgm:t>
    </dgm:pt>
    <dgm:pt modelId="{0A988409-BBF4-496D-836B-D0C5E9D1D8C8}" type="sibTrans" cxnId="{9BB7B8B3-923F-4896-A260-49340ED16241}">
      <dgm:prSet/>
      <dgm:spPr/>
      <dgm:t>
        <a:bodyPr/>
        <a:lstStyle/>
        <a:p>
          <a:endParaRPr lang="en-US" sz="4400"/>
        </a:p>
      </dgm:t>
    </dgm:pt>
    <dgm:pt modelId="{E9F33EE6-F205-48C2-BE8A-C0B5DF3F57F6}">
      <dgm:prSet phldrT="[Text]" custT="1"/>
      <dgm:spPr/>
      <dgm:t>
        <a:bodyPr/>
        <a:lstStyle/>
        <a:p>
          <a:r>
            <a:rPr lang="en-US" sz="4400" b="1" u="sng" dirty="0" smtClean="0"/>
            <a:t>Thilo</a:t>
          </a:r>
          <a:endParaRPr lang="en-US" sz="4400" dirty="0"/>
        </a:p>
      </dgm:t>
    </dgm:pt>
    <dgm:pt modelId="{BD59F541-A357-45E8-B959-EBCD84E32C43}" type="parTrans" cxnId="{EBD0D842-3A43-4095-9EEE-46C24FAABA20}">
      <dgm:prSet/>
      <dgm:spPr/>
      <dgm:t>
        <a:bodyPr/>
        <a:lstStyle/>
        <a:p>
          <a:endParaRPr lang="en-US" sz="4400"/>
        </a:p>
      </dgm:t>
    </dgm:pt>
    <dgm:pt modelId="{2C07E144-7559-4EF3-9D90-EA721F00C11F}" type="sibTrans" cxnId="{EBD0D842-3A43-4095-9EEE-46C24FAABA20}">
      <dgm:prSet/>
      <dgm:spPr/>
      <dgm:t>
        <a:bodyPr/>
        <a:lstStyle/>
        <a:p>
          <a:endParaRPr lang="en-US" sz="4400"/>
        </a:p>
      </dgm:t>
    </dgm:pt>
    <dgm:pt modelId="{8BD6DEFB-9A84-4F84-99A1-2D11480BB7DC}">
      <dgm:prSet phldrT="[Text]" custT="1"/>
      <dgm:spPr/>
      <dgm:t>
        <a:bodyPr/>
        <a:lstStyle/>
        <a:p>
          <a:r>
            <a:rPr lang="en-US" sz="4400" b="1" u="sng" dirty="0" smtClean="0"/>
            <a:t>Jorge (for </a:t>
          </a:r>
          <a:r>
            <a:rPr lang="en-US" sz="4400" b="1" u="sng" dirty="0" err="1" smtClean="0"/>
            <a:t>Marcio</a:t>
          </a:r>
          <a:r>
            <a:rPr lang="en-US" sz="4400" b="1" u="sng" dirty="0" smtClean="0"/>
            <a:t>)</a:t>
          </a:r>
          <a:endParaRPr lang="en-US" sz="4400" dirty="0"/>
        </a:p>
      </dgm:t>
    </dgm:pt>
    <dgm:pt modelId="{73F9A0CD-0F86-476B-8E2A-D068322645A8}" type="parTrans" cxnId="{3D73CCAF-A774-4187-859B-ACE5C1CDB33D}">
      <dgm:prSet/>
      <dgm:spPr/>
      <dgm:t>
        <a:bodyPr/>
        <a:lstStyle/>
        <a:p>
          <a:endParaRPr lang="en-US" sz="4400"/>
        </a:p>
      </dgm:t>
    </dgm:pt>
    <dgm:pt modelId="{58C4B735-3ABD-4E2A-8501-A0B2A0D6BF9A}" type="sibTrans" cxnId="{3D73CCAF-A774-4187-859B-ACE5C1CDB33D}">
      <dgm:prSet/>
      <dgm:spPr/>
      <dgm:t>
        <a:bodyPr/>
        <a:lstStyle/>
        <a:p>
          <a:endParaRPr lang="en-US" sz="4400"/>
        </a:p>
      </dgm:t>
    </dgm:pt>
    <dgm:pt modelId="{F00BC170-3C76-4E7E-85C6-0A0CDB2886E2}">
      <dgm:prSet phldrT="[Text]" custT="1"/>
      <dgm:spPr/>
      <dgm:t>
        <a:bodyPr/>
        <a:lstStyle/>
        <a:p>
          <a:r>
            <a:rPr lang="en-US" sz="1800" b="1" dirty="0" smtClean="0"/>
            <a:t>Americas</a:t>
          </a:r>
          <a:endParaRPr lang="en-US" sz="1800" dirty="0"/>
        </a:p>
      </dgm:t>
    </dgm:pt>
    <dgm:pt modelId="{F12D68E4-3EAD-4239-B06E-B79F29BDE32E}" type="parTrans" cxnId="{EF291463-B42A-4350-90D7-757B94B6B881}">
      <dgm:prSet/>
      <dgm:spPr/>
      <dgm:t>
        <a:bodyPr/>
        <a:lstStyle/>
        <a:p>
          <a:endParaRPr lang="en-US" sz="4400"/>
        </a:p>
      </dgm:t>
    </dgm:pt>
    <dgm:pt modelId="{A3CDCBE5-3671-41CC-8EF0-7999E6C4F179}" type="sibTrans" cxnId="{EF291463-B42A-4350-90D7-757B94B6B881}">
      <dgm:prSet/>
      <dgm:spPr/>
      <dgm:t>
        <a:bodyPr/>
        <a:lstStyle/>
        <a:p>
          <a:endParaRPr lang="en-US" sz="4400"/>
        </a:p>
      </dgm:t>
    </dgm:pt>
    <dgm:pt modelId="{A944C569-8B13-4023-B8F4-33187E6FED91}" type="pres">
      <dgm:prSet presAssocID="{2583C856-33FA-48E5-9F9F-284C2E3E5A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49ED9-04EA-458E-BBF1-E7062CD909BA}" type="pres">
      <dgm:prSet presAssocID="{81E27EFD-5ADF-4A9C-A0AF-2801D3FA41AE}" presName="composite" presStyleCnt="0"/>
      <dgm:spPr/>
      <dgm:t>
        <a:bodyPr/>
        <a:lstStyle/>
        <a:p>
          <a:endParaRPr lang="en-US"/>
        </a:p>
      </dgm:t>
    </dgm:pt>
    <dgm:pt modelId="{4841B926-95B6-4F91-9888-2CC89522AAC7}" type="pres">
      <dgm:prSet presAssocID="{81E27EFD-5ADF-4A9C-A0AF-2801D3FA41A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6F59F-541C-4B1A-9006-5CDCA5F2F99F}" type="pres">
      <dgm:prSet presAssocID="{81E27EFD-5ADF-4A9C-A0AF-2801D3FA41AE}" presName="descendantText" presStyleLbl="alignAcc1" presStyleIdx="0" presStyleCnt="2" custLinFactNeighborY="1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52E7F-2DDD-45A1-95D6-E3687A9099B3}" type="pres">
      <dgm:prSet presAssocID="{0A988409-BBF4-496D-836B-D0C5E9D1D8C8}" presName="sp" presStyleCnt="0"/>
      <dgm:spPr/>
      <dgm:t>
        <a:bodyPr/>
        <a:lstStyle/>
        <a:p>
          <a:endParaRPr lang="en-US"/>
        </a:p>
      </dgm:t>
    </dgm:pt>
    <dgm:pt modelId="{D7CAED72-EB2F-4AEF-B8AD-FD1DC0D65AD4}" type="pres">
      <dgm:prSet presAssocID="{F00BC170-3C76-4E7E-85C6-0A0CDB2886E2}" presName="composite" presStyleCnt="0"/>
      <dgm:spPr/>
      <dgm:t>
        <a:bodyPr/>
        <a:lstStyle/>
        <a:p>
          <a:endParaRPr lang="en-US"/>
        </a:p>
      </dgm:t>
    </dgm:pt>
    <dgm:pt modelId="{3CA0C50B-631A-4F3D-B035-7428E9AF29DC}" type="pres">
      <dgm:prSet presAssocID="{F00BC170-3C76-4E7E-85C6-0A0CDB2886E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F34F7-21FC-4526-A768-0A87FE28C8A1}" type="pres">
      <dgm:prSet presAssocID="{F00BC170-3C76-4E7E-85C6-0A0CDB2886E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BB8EB-3BC0-4CEF-A955-E37E3F199F34}" type="presOf" srcId="{F00BC170-3C76-4E7E-85C6-0A0CDB2886E2}" destId="{3CA0C50B-631A-4F3D-B035-7428E9AF29DC}" srcOrd="0" destOrd="0" presId="urn:microsoft.com/office/officeart/2005/8/layout/chevron2"/>
    <dgm:cxn modelId="{D9D16452-5B4D-47EA-8127-FC730169A46F}" type="presOf" srcId="{81E27EFD-5ADF-4A9C-A0AF-2801D3FA41AE}" destId="{4841B926-95B6-4F91-9888-2CC89522AAC7}" srcOrd="0" destOrd="0" presId="urn:microsoft.com/office/officeart/2005/8/layout/chevron2"/>
    <dgm:cxn modelId="{E0117B3A-FB09-412A-81B9-7B030973E30F}" type="presOf" srcId="{2583C856-33FA-48E5-9F9F-284C2E3E5A3C}" destId="{A944C569-8B13-4023-B8F4-33187E6FED91}" srcOrd="0" destOrd="0" presId="urn:microsoft.com/office/officeart/2005/8/layout/chevron2"/>
    <dgm:cxn modelId="{EBD0D842-3A43-4095-9EEE-46C24FAABA20}" srcId="{81E27EFD-5ADF-4A9C-A0AF-2801D3FA41AE}" destId="{E9F33EE6-F205-48C2-BE8A-C0B5DF3F57F6}" srcOrd="0" destOrd="0" parTransId="{BD59F541-A357-45E8-B959-EBCD84E32C43}" sibTransId="{2C07E144-7559-4EF3-9D90-EA721F00C11F}"/>
    <dgm:cxn modelId="{9BB7B8B3-923F-4896-A260-49340ED16241}" srcId="{2583C856-33FA-48E5-9F9F-284C2E3E5A3C}" destId="{81E27EFD-5ADF-4A9C-A0AF-2801D3FA41AE}" srcOrd="0" destOrd="0" parTransId="{C0181028-AEA5-46D2-A4DD-230F1A2725A1}" sibTransId="{0A988409-BBF4-496D-836B-D0C5E9D1D8C8}"/>
    <dgm:cxn modelId="{E4C589E3-E3AA-4541-9EB1-2254ED43B126}" type="presOf" srcId="{8BD6DEFB-9A84-4F84-99A1-2D11480BB7DC}" destId="{A52F34F7-21FC-4526-A768-0A87FE28C8A1}" srcOrd="0" destOrd="0" presId="urn:microsoft.com/office/officeart/2005/8/layout/chevron2"/>
    <dgm:cxn modelId="{EF291463-B42A-4350-90D7-757B94B6B881}" srcId="{2583C856-33FA-48E5-9F9F-284C2E3E5A3C}" destId="{F00BC170-3C76-4E7E-85C6-0A0CDB2886E2}" srcOrd="1" destOrd="0" parTransId="{F12D68E4-3EAD-4239-B06E-B79F29BDE32E}" sibTransId="{A3CDCBE5-3671-41CC-8EF0-7999E6C4F179}"/>
    <dgm:cxn modelId="{3D73CCAF-A774-4187-859B-ACE5C1CDB33D}" srcId="{F00BC170-3C76-4E7E-85C6-0A0CDB2886E2}" destId="{8BD6DEFB-9A84-4F84-99A1-2D11480BB7DC}" srcOrd="0" destOrd="0" parTransId="{73F9A0CD-0F86-476B-8E2A-D068322645A8}" sibTransId="{58C4B735-3ABD-4E2A-8501-A0B2A0D6BF9A}"/>
    <dgm:cxn modelId="{9319DC9E-CD10-403E-B316-2717A7F2AA75}" type="presOf" srcId="{E9F33EE6-F205-48C2-BE8A-C0B5DF3F57F6}" destId="{3726F59F-541C-4B1A-9006-5CDCA5F2F99F}" srcOrd="0" destOrd="0" presId="urn:microsoft.com/office/officeart/2005/8/layout/chevron2"/>
    <dgm:cxn modelId="{6B679C39-6AAC-4CDE-BFB2-69FCA76DF16E}" type="presParOf" srcId="{A944C569-8B13-4023-B8F4-33187E6FED91}" destId="{B5249ED9-04EA-458E-BBF1-E7062CD909BA}" srcOrd="0" destOrd="0" presId="urn:microsoft.com/office/officeart/2005/8/layout/chevron2"/>
    <dgm:cxn modelId="{7DF8D567-6734-46A4-AB4F-22EDCE502A34}" type="presParOf" srcId="{B5249ED9-04EA-458E-BBF1-E7062CD909BA}" destId="{4841B926-95B6-4F91-9888-2CC89522AAC7}" srcOrd="0" destOrd="0" presId="urn:microsoft.com/office/officeart/2005/8/layout/chevron2"/>
    <dgm:cxn modelId="{0B04F2E6-FFAE-4F08-A70B-DF97DFECBD15}" type="presParOf" srcId="{B5249ED9-04EA-458E-BBF1-E7062CD909BA}" destId="{3726F59F-541C-4B1A-9006-5CDCA5F2F99F}" srcOrd="1" destOrd="0" presId="urn:microsoft.com/office/officeart/2005/8/layout/chevron2"/>
    <dgm:cxn modelId="{166A5335-2D89-4FCD-B062-B859841D31E3}" type="presParOf" srcId="{A944C569-8B13-4023-B8F4-33187E6FED91}" destId="{1D752E7F-2DDD-45A1-95D6-E3687A9099B3}" srcOrd="1" destOrd="0" presId="urn:microsoft.com/office/officeart/2005/8/layout/chevron2"/>
    <dgm:cxn modelId="{227351B3-A49F-4CE6-8556-E72CBB2FA97D}" type="presParOf" srcId="{A944C569-8B13-4023-B8F4-33187E6FED91}" destId="{D7CAED72-EB2F-4AEF-B8AD-FD1DC0D65AD4}" srcOrd="2" destOrd="0" presId="urn:microsoft.com/office/officeart/2005/8/layout/chevron2"/>
    <dgm:cxn modelId="{244E23C9-02EB-460C-B31E-508B1DC4A2F4}" type="presParOf" srcId="{D7CAED72-EB2F-4AEF-B8AD-FD1DC0D65AD4}" destId="{3CA0C50B-631A-4F3D-B035-7428E9AF29DC}" srcOrd="0" destOrd="0" presId="urn:microsoft.com/office/officeart/2005/8/layout/chevron2"/>
    <dgm:cxn modelId="{DA520409-4C39-4286-BDB8-181431B7885D}" type="presParOf" srcId="{D7CAED72-EB2F-4AEF-B8AD-FD1DC0D65AD4}" destId="{A52F34F7-21FC-4526-A768-0A87FE28C8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83C856-33FA-48E5-9F9F-284C2E3E5A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BC4C7-35EA-4EB5-9F1B-504175C58273}">
      <dgm:prSet phldrT="[Text]" custT="1"/>
      <dgm:spPr/>
      <dgm:t>
        <a:bodyPr/>
        <a:lstStyle/>
        <a:p>
          <a:r>
            <a:rPr lang="en-US" sz="1600" b="1" dirty="0" smtClean="0"/>
            <a:t>Americas</a:t>
          </a:r>
          <a:endParaRPr lang="en-US" sz="1600" b="1" dirty="0"/>
        </a:p>
      </dgm:t>
    </dgm:pt>
    <dgm:pt modelId="{61765999-E1DD-465D-91E0-27AF78F8D994}" type="parTrans" cxnId="{B3421CCE-A759-43F8-B53F-A0DBA6CF9935}">
      <dgm:prSet/>
      <dgm:spPr/>
      <dgm:t>
        <a:bodyPr/>
        <a:lstStyle/>
        <a:p>
          <a:endParaRPr lang="en-US"/>
        </a:p>
      </dgm:t>
    </dgm:pt>
    <dgm:pt modelId="{F821514C-400C-488B-935A-7F00D6B2A85F}" type="sibTrans" cxnId="{B3421CCE-A759-43F8-B53F-A0DBA6CF9935}">
      <dgm:prSet/>
      <dgm:spPr/>
      <dgm:t>
        <a:bodyPr/>
        <a:lstStyle/>
        <a:p>
          <a:endParaRPr lang="en-US"/>
        </a:p>
      </dgm:t>
    </dgm:pt>
    <dgm:pt modelId="{95C8654D-5826-4690-B494-5C1D433FCCFC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rgbClr val="0070C0"/>
              </a:solidFill>
            </a:rPr>
            <a:t>GSP Singh</a:t>
          </a:r>
          <a:r>
            <a:rPr lang="en-US" sz="2000" dirty="0" smtClean="0">
              <a:solidFill>
                <a:srgbClr val="0070C0"/>
              </a:solidFill>
            </a:rPr>
            <a:t>, </a:t>
          </a:r>
          <a:r>
            <a:rPr lang="en-US" sz="2000" b="0" u="none" dirty="0" smtClean="0">
              <a:solidFill>
                <a:srgbClr val="0070C0"/>
              </a:solidFill>
            </a:rPr>
            <a:t>Jorge</a:t>
          </a:r>
          <a:r>
            <a:rPr lang="en-US" sz="2000" dirty="0" smtClean="0"/>
            <a:t>, </a:t>
          </a:r>
          <a:r>
            <a:rPr lang="en-US" sz="2000" dirty="0" err="1" smtClean="0">
              <a:solidFill>
                <a:srgbClr val="0070C0"/>
              </a:solidFill>
            </a:rPr>
            <a:t>Kanthida</a:t>
          </a:r>
          <a:r>
            <a:rPr lang="en-US" sz="2000" dirty="0" smtClean="0"/>
            <a:t>, </a:t>
          </a:r>
          <a:r>
            <a:rPr lang="en-US" sz="2000" dirty="0" err="1" smtClean="0">
              <a:solidFill>
                <a:srgbClr val="0070C0"/>
              </a:solidFill>
            </a:rPr>
            <a:t>Izana</a:t>
          </a:r>
          <a:r>
            <a:rPr lang="en-US" sz="2000" dirty="0" smtClean="0"/>
            <a:t>, </a:t>
          </a:r>
          <a:r>
            <a:rPr lang="en-US" sz="2000" dirty="0" smtClean="0">
              <a:solidFill>
                <a:srgbClr val="0070C0"/>
              </a:solidFill>
            </a:rPr>
            <a:t>Azam, Abdulla, </a:t>
          </a:r>
          <a:endParaRPr lang="en-US" sz="2000" b="0" u="none" dirty="0"/>
        </a:p>
      </dgm:t>
    </dgm:pt>
    <dgm:pt modelId="{3C699BEE-E425-4BF8-9C38-8040041CF42F}" type="parTrans" cxnId="{F193A94E-ACD5-4228-A493-FD54CC8FCE2F}">
      <dgm:prSet/>
      <dgm:spPr/>
      <dgm:t>
        <a:bodyPr/>
        <a:lstStyle/>
        <a:p>
          <a:endParaRPr lang="en-US"/>
        </a:p>
      </dgm:t>
    </dgm:pt>
    <dgm:pt modelId="{938BCC2C-99FD-410D-99E0-00763BB5B3E9}" type="sibTrans" cxnId="{F193A94E-ACD5-4228-A493-FD54CC8FCE2F}">
      <dgm:prSet/>
      <dgm:spPr/>
      <dgm:t>
        <a:bodyPr/>
        <a:lstStyle/>
        <a:p>
          <a:endParaRPr lang="en-US"/>
        </a:p>
      </dgm:t>
    </dgm:pt>
    <dgm:pt modelId="{760073B4-048C-4B5A-A69B-B3EDCEFAE7FA}">
      <dgm:prSet phldrT="[Text]" custT="1"/>
      <dgm:spPr/>
      <dgm:t>
        <a:bodyPr/>
        <a:lstStyle/>
        <a:p>
          <a:r>
            <a:rPr lang="en-US" sz="1600" b="1" dirty="0" smtClean="0"/>
            <a:t>Europe incl. Russia + Africa</a:t>
          </a:r>
          <a:endParaRPr lang="en-US" sz="1600" b="1" dirty="0"/>
        </a:p>
      </dgm:t>
    </dgm:pt>
    <dgm:pt modelId="{0CD5E305-1586-4508-8598-BB341DBB2C0E}" type="parTrans" cxnId="{5BD2A6D3-BFFB-44B7-929A-A13330F9D757}">
      <dgm:prSet/>
      <dgm:spPr/>
      <dgm:t>
        <a:bodyPr/>
        <a:lstStyle/>
        <a:p>
          <a:endParaRPr lang="en-US"/>
        </a:p>
      </dgm:t>
    </dgm:pt>
    <dgm:pt modelId="{886CEADC-E712-4B10-88E0-8E87DE1E95C8}" type="sibTrans" cxnId="{5BD2A6D3-BFFB-44B7-929A-A13330F9D757}">
      <dgm:prSet/>
      <dgm:spPr/>
      <dgm:t>
        <a:bodyPr/>
        <a:lstStyle/>
        <a:p>
          <a:endParaRPr lang="en-US"/>
        </a:p>
      </dgm:t>
    </dgm:pt>
    <dgm:pt modelId="{D6C994AC-228C-4595-9486-99F2B9752E8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70C0"/>
              </a:solidFill>
            </a:rPr>
            <a:t>Feikje</a:t>
          </a:r>
          <a:r>
            <a:rPr lang="en-US" sz="2000" dirty="0" smtClean="0">
              <a:solidFill>
                <a:schemeClr val="tx1"/>
              </a:solidFill>
            </a:rPr>
            <a:t>, </a:t>
          </a:r>
          <a:r>
            <a:rPr lang="en-US" sz="2000" dirty="0" smtClean="0">
              <a:solidFill>
                <a:srgbClr val="0070C0"/>
              </a:solidFill>
            </a:rPr>
            <a:t>Nicolay, Angel, Ieda</a:t>
          </a:r>
          <a:endParaRPr lang="en-US" sz="2000" dirty="0">
            <a:solidFill>
              <a:srgbClr val="0070C0"/>
            </a:solidFill>
          </a:endParaRPr>
        </a:p>
      </dgm:t>
    </dgm:pt>
    <dgm:pt modelId="{205D1E46-E90A-49EB-ACBD-1C2F8EF7AA8B}" type="parTrans" cxnId="{7AFAAA05-69EC-4339-B1E1-0911B4A44573}">
      <dgm:prSet/>
      <dgm:spPr/>
      <dgm:t>
        <a:bodyPr/>
        <a:lstStyle/>
        <a:p>
          <a:endParaRPr lang="en-US"/>
        </a:p>
      </dgm:t>
    </dgm:pt>
    <dgm:pt modelId="{B28C822D-9F18-49DD-989A-9A53DE025DB0}" type="sibTrans" cxnId="{7AFAAA05-69EC-4339-B1E1-0911B4A44573}">
      <dgm:prSet/>
      <dgm:spPr/>
      <dgm:t>
        <a:bodyPr/>
        <a:lstStyle/>
        <a:p>
          <a:endParaRPr lang="en-US"/>
        </a:p>
      </dgm:t>
    </dgm:pt>
    <dgm:pt modelId="{81E27EFD-5ADF-4A9C-A0AF-2801D3FA41AE}">
      <dgm:prSet phldrT="[Text]" custT="1"/>
      <dgm:spPr/>
      <dgm:t>
        <a:bodyPr/>
        <a:lstStyle/>
        <a:p>
          <a:r>
            <a:rPr lang="en-US" sz="1600" b="1" dirty="0" smtClean="0"/>
            <a:t>Asia - Pacific</a:t>
          </a:r>
          <a:endParaRPr lang="en-US" sz="1600" b="1" dirty="0"/>
        </a:p>
      </dgm:t>
    </dgm:pt>
    <dgm:pt modelId="{C0181028-AEA5-46D2-A4DD-230F1A2725A1}" type="parTrans" cxnId="{9BB7B8B3-923F-4896-A260-49340ED16241}">
      <dgm:prSet/>
      <dgm:spPr/>
      <dgm:t>
        <a:bodyPr/>
        <a:lstStyle/>
        <a:p>
          <a:endParaRPr lang="en-US"/>
        </a:p>
      </dgm:t>
    </dgm:pt>
    <dgm:pt modelId="{0A988409-BBF4-496D-836B-D0C5E9D1D8C8}" type="sibTrans" cxnId="{9BB7B8B3-923F-4896-A260-49340ED16241}">
      <dgm:prSet/>
      <dgm:spPr/>
      <dgm:t>
        <a:bodyPr/>
        <a:lstStyle/>
        <a:p>
          <a:endParaRPr lang="en-US"/>
        </a:p>
      </dgm:t>
    </dgm:pt>
    <dgm:pt modelId="{E9F33EE6-F205-48C2-BE8A-C0B5DF3F57F6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rgbClr val="0070C0"/>
              </a:solidFill>
            </a:rPr>
            <a:t>Arrigo</a:t>
          </a:r>
          <a:r>
            <a:rPr lang="en-US" sz="2000" dirty="0" smtClean="0">
              <a:solidFill>
                <a:srgbClr val="0070C0"/>
              </a:solidFill>
            </a:rPr>
            <a:t>, </a:t>
          </a:r>
          <a:r>
            <a:rPr lang="en-US" sz="2000" b="0" u="none" dirty="0" smtClean="0">
              <a:solidFill>
                <a:srgbClr val="0070C0"/>
              </a:solidFill>
            </a:rPr>
            <a:t>Thilo</a:t>
          </a:r>
          <a:r>
            <a:rPr lang="en-US" sz="2000" dirty="0" smtClean="0"/>
            <a:t>, </a:t>
          </a:r>
          <a:r>
            <a:rPr lang="en-US" sz="2000" dirty="0" smtClean="0">
              <a:solidFill>
                <a:srgbClr val="0070C0"/>
              </a:solidFill>
            </a:rPr>
            <a:t>GSP Singh</a:t>
          </a:r>
          <a:r>
            <a:rPr lang="en-US" sz="2000" dirty="0" smtClean="0">
              <a:solidFill>
                <a:schemeClr val="tx1"/>
              </a:solidFill>
            </a:rPr>
            <a:t>, </a:t>
          </a:r>
          <a:r>
            <a:rPr lang="en-US" sz="2000" dirty="0" smtClean="0">
              <a:solidFill>
                <a:srgbClr val="0070C0"/>
              </a:solidFill>
            </a:rPr>
            <a:t>Mohit Jain</a:t>
          </a:r>
          <a:r>
            <a:rPr lang="en-US" sz="2000" dirty="0" smtClean="0">
              <a:solidFill>
                <a:schemeClr val="tx1"/>
              </a:solidFill>
            </a:rPr>
            <a:t>, </a:t>
          </a:r>
          <a:r>
            <a:rPr lang="en-US" sz="2000" dirty="0" smtClean="0">
              <a:solidFill>
                <a:srgbClr val="0070C0"/>
              </a:solidFill>
            </a:rPr>
            <a:t>Dhosapol</a:t>
          </a:r>
          <a:r>
            <a:rPr lang="en-US" sz="2000" dirty="0" smtClean="0">
              <a:solidFill>
                <a:schemeClr val="tx1"/>
              </a:solidFill>
            </a:rPr>
            <a:t>, </a:t>
          </a:r>
          <a:r>
            <a:rPr lang="en-US" sz="2000" dirty="0" err="1" smtClean="0">
              <a:solidFill>
                <a:srgbClr val="0070C0"/>
              </a:solidFill>
            </a:rPr>
            <a:t>Samad</a:t>
          </a:r>
          <a:endParaRPr lang="en-US" sz="2000" dirty="0">
            <a:solidFill>
              <a:srgbClr val="0070C0"/>
            </a:solidFill>
          </a:endParaRPr>
        </a:p>
      </dgm:t>
    </dgm:pt>
    <dgm:pt modelId="{BD59F541-A357-45E8-B959-EBCD84E32C43}" type="parTrans" cxnId="{EBD0D842-3A43-4095-9EEE-46C24FAABA20}">
      <dgm:prSet/>
      <dgm:spPr/>
      <dgm:t>
        <a:bodyPr/>
        <a:lstStyle/>
        <a:p>
          <a:endParaRPr lang="en-US"/>
        </a:p>
      </dgm:t>
    </dgm:pt>
    <dgm:pt modelId="{2C07E144-7559-4EF3-9D90-EA721F00C11F}" type="sibTrans" cxnId="{EBD0D842-3A43-4095-9EEE-46C24FAABA20}">
      <dgm:prSet/>
      <dgm:spPr/>
      <dgm:t>
        <a:bodyPr/>
        <a:lstStyle/>
        <a:p>
          <a:endParaRPr lang="en-US"/>
        </a:p>
      </dgm:t>
    </dgm:pt>
    <dgm:pt modelId="{CDEFFF8B-9CBD-4EA9-8529-2F6DE2FB92D8}">
      <dgm:prSet phldrT="[Text]" custT="1"/>
      <dgm:spPr/>
      <dgm:t>
        <a:bodyPr/>
        <a:lstStyle/>
        <a:p>
          <a:r>
            <a:rPr lang="en-US" sz="1600" b="1" dirty="0" smtClean="0"/>
            <a:t>Technology,</a:t>
          </a:r>
        </a:p>
        <a:p>
          <a:r>
            <a:rPr lang="en-US" sz="1600" b="1" dirty="0" smtClean="0"/>
            <a:t>Definition</a:t>
          </a:r>
          <a:endParaRPr lang="en-US" sz="1600" b="1" dirty="0"/>
        </a:p>
      </dgm:t>
    </dgm:pt>
    <dgm:pt modelId="{8C749131-8691-4F70-8917-A9D2300AA70F}" type="parTrans" cxnId="{19FCAA59-2F92-410D-80FE-CA9971E2F81E}">
      <dgm:prSet/>
      <dgm:spPr/>
      <dgm:t>
        <a:bodyPr/>
        <a:lstStyle/>
        <a:p>
          <a:endParaRPr lang="en-US"/>
        </a:p>
      </dgm:t>
    </dgm:pt>
    <dgm:pt modelId="{F6A8DF69-9C8F-4282-B9DC-E2CE6F17CBFE}" type="sibTrans" cxnId="{19FCAA59-2F92-410D-80FE-CA9971E2F81E}">
      <dgm:prSet/>
      <dgm:spPr/>
      <dgm:t>
        <a:bodyPr/>
        <a:lstStyle/>
        <a:p>
          <a:endParaRPr lang="en-US"/>
        </a:p>
      </dgm:t>
    </dgm:pt>
    <dgm:pt modelId="{D7ECB53F-7FC4-4BA5-A606-7855A633AA56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rgbClr val="0070C0"/>
              </a:solidFill>
            </a:rPr>
            <a:t>Christophe</a:t>
          </a:r>
          <a:r>
            <a:rPr lang="en-US" sz="2000" b="1" u="sng" dirty="0" smtClean="0">
              <a:solidFill>
                <a:schemeClr val="tx1"/>
              </a:solidFill>
            </a:rPr>
            <a:t>, </a:t>
          </a:r>
          <a:r>
            <a:rPr lang="en-US" sz="2000" b="0" u="none" dirty="0" err="1" smtClean="0">
              <a:solidFill>
                <a:srgbClr val="0070C0"/>
              </a:solidFill>
            </a:rPr>
            <a:t>Sanggyu</a:t>
          </a:r>
          <a:r>
            <a:rPr lang="en-US" sz="2000" b="0" u="none" dirty="0" smtClean="0">
              <a:solidFill>
                <a:srgbClr val="0070C0"/>
              </a:solidFill>
            </a:rPr>
            <a:t>, </a:t>
          </a:r>
          <a:r>
            <a:rPr lang="en-US" sz="2000" b="0" dirty="0" smtClean="0">
              <a:solidFill>
                <a:srgbClr val="0070C0"/>
              </a:solidFill>
            </a:rPr>
            <a:t>Giovanna, Thilo, Wouter</a:t>
          </a:r>
          <a:endParaRPr lang="en-US" sz="2000" b="0" dirty="0">
            <a:solidFill>
              <a:schemeClr val="tx1"/>
            </a:solidFill>
          </a:endParaRPr>
        </a:p>
      </dgm:t>
    </dgm:pt>
    <dgm:pt modelId="{2732DAF2-C1C2-481C-A90B-F681ADFF4A03}" type="parTrans" cxnId="{C5241479-D68F-4A50-91B5-0B01E5ED0748}">
      <dgm:prSet/>
      <dgm:spPr/>
      <dgm:t>
        <a:bodyPr/>
        <a:lstStyle/>
        <a:p>
          <a:endParaRPr lang="en-US"/>
        </a:p>
      </dgm:t>
    </dgm:pt>
    <dgm:pt modelId="{DA9DCCC8-AE44-4196-ADCD-069A2C5A6AB0}" type="sibTrans" cxnId="{C5241479-D68F-4A50-91B5-0B01E5ED0748}">
      <dgm:prSet/>
      <dgm:spPr/>
      <dgm:t>
        <a:bodyPr/>
        <a:lstStyle/>
        <a:p>
          <a:endParaRPr lang="en-US"/>
        </a:p>
      </dgm:t>
    </dgm:pt>
    <dgm:pt modelId="{A944C569-8B13-4023-B8F4-33187E6FED91}" type="pres">
      <dgm:prSet presAssocID="{2583C856-33FA-48E5-9F9F-284C2E3E5A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05032-45EB-4D10-B25C-0B1BB872DB25}" type="pres">
      <dgm:prSet presAssocID="{D7DBC4C7-35EA-4EB5-9F1B-504175C58273}" presName="composite" presStyleCnt="0"/>
      <dgm:spPr/>
    </dgm:pt>
    <dgm:pt modelId="{51ACB7CF-B17E-4223-BCA1-F83E6B74A8C9}" type="pres">
      <dgm:prSet presAssocID="{D7DBC4C7-35EA-4EB5-9F1B-504175C5827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378F-F6DA-4DFC-BAF9-257B9F03C451}" type="pres">
      <dgm:prSet presAssocID="{D7DBC4C7-35EA-4EB5-9F1B-504175C58273}" presName="descendantText" presStyleLbl="alignAcc1" presStyleIdx="0" presStyleCnt="4" custLinFactNeighborX="1362" custLinFactNeighborY="1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9FD42-2F25-43E0-8215-39F79AF53906}" type="pres">
      <dgm:prSet presAssocID="{F821514C-400C-488B-935A-7F00D6B2A85F}" presName="sp" presStyleCnt="0"/>
      <dgm:spPr/>
    </dgm:pt>
    <dgm:pt modelId="{B03D039C-CD03-4434-AB99-DC1D39C55EF0}" type="pres">
      <dgm:prSet presAssocID="{760073B4-048C-4B5A-A69B-B3EDCEFAE7FA}" presName="composite" presStyleCnt="0"/>
      <dgm:spPr/>
    </dgm:pt>
    <dgm:pt modelId="{17859471-F4D2-44DD-B15A-9B145F704522}" type="pres">
      <dgm:prSet presAssocID="{760073B4-048C-4B5A-A69B-B3EDCEFAE7F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80810-B609-443E-85E4-26D2A4BC06BE}" type="pres">
      <dgm:prSet presAssocID="{760073B4-048C-4B5A-A69B-B3EDCEFAE7F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9D322-156F-4CFC-9E9D-341B99B58CB1}" type="pres">
      <dgm:prSet presAssocID="{886CEADC-E712-4B10-88E0-8E87DE1E95C8}" presName="sp" presStyleCnt="0"/>
      <dgm:spPr/>
    </dgm:pt>
    <dgm:pt modelId="{B5249ED9-04EA-458E-BBF1-E7062CD909BA}" type="pres">
      <dgm:prSet presAssocID="{81E27EFD-5ADF-4A9C-A0AF-2801D3FA41AE}" presName="composite" presStyleCnt="0"/>
      <dgm:spPr/>
    </dgm:pt>
    <dgm:pt modelId="{4841B926-95B6-4F91-9888-2CC89522AAC7}" type="pres">
      <dgm:prSet presAssocID="{81E27EFD-5ADF-4A9C-A0AF-2801D3FA41A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6F59F-541C-4B1A-9006-5CDCA5F2F99F}" type="pres">
      <dgm:prSet presAssocID="{81E27EFD-5ADF-4A9C-A0AF-2801D3FA41AE}" presName="descendantText" presStyleLbl="alignAcc1" presStyleIdx="2" presStyleCnt="4" custLinFactNeighborY="1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52E7F-2DDD-45A1-95D6-E3687A9099B3}" type="pres">
      <dgm:prSet presAssocID="{0A988409-BBF4-496D-836B-D0C5E9D1D8C8}" presName="sp" presStyleCnt="0"/>
      <dgm:spPr/>
    </dgm:pt>
    <dgm:pt modelId="{5B550B01-9740-4FE7-ACF1-1AB468E4B64F}" type="pres">
      <dgm:prSet presAssocID="{CDEFFF8B-9CBD-4EA9-8529-2F6DE2FB92D8}" presName="composite" presStyleCnt="0"/>
      <dgm:spPr/>
    </dgm:pt>
    <dgm:pt modelId="{3CB739B5-BF8D-45F7-BF03-FD8639CDA94B}" type="pres">
      <dgm:prSet presAssocID="{CDEFFF8B-9CBD-4EA9-8529-2F6DE2FB92D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003B-02E6-483F-A434-8B338836950D}" type="pres">
      <dgm:prSet presAssocID="{CDEFFF8B-9CBD-4EA9-8529-2F6DE2FB92D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CAA59-2F92-410D-80FE-CA9971E2F81E}" srcId="{2583C856-33FA-48E5-9F9F-284C2E3E5A3C}" destId="{CDEFFF8B-9CBD-4EA9-8529-2F6DE2FB92D8}" srcOrd="3" destOrd="0" parTransId="{8C749131-8691-4F70-8917-A9D2300AA70F}" sibTransId="{F6A8DF69-9C8F-4282-B9DC-E2CE6F17CBFE}"/>
    <dgm:cxn modelId="{B49AEC19-AE89-41A1-B92A-30E73305567A}" type="presOf" srcId="{81E27EFD-5ADF-4A9C-A0AF-2801D3FA41AE}" destId="{4841B926-95B6-4F91-9888-2CC89522AAC7}" srcOrd="0" destOrd="0" presId="urn:microsoft.com/office/officeart/2005/8/layout/chevron2"/>
    <dgm:cxn modelId="{9BB7B8B3-923F-4896-A260-49340ED16241}" srcId="{2583C856-33FA-48E5-9F9F-284C2E3E5A3C}" destId="{81E27EFD-5ADF-4A9C-A0AF-2801D3FA41AE}" srcOrd="2" destOrd="0" parTransId="{C0181028-AEA5-46D2-A4DD-230F1A2725A1}" sibTransId="{0A988409-BBF4-496D-836B-D0C5E9D1D8C8}"/>
    <dgm:cxn modelId="{EBD0D842-3A43-4095-9EEE-46C24FAABA20}" srcId="{81E27EFD-5ADF-4A9C-A0AF-2801D3FA41AE}" destId="{E9F33EE6-F205-48C2-BE8A-C0B5DF3F57F6}" srcOrd="0" destOrd="0" parTransId="{BD59F541-A357-45E8-B959-EBCD84E32C43}" sibTransId="{2C07E144-7559-4EF3-9D90-EA721F00C11F}"/>
    <dgm:cxn modelId="{5BD2A6D3-BFFB-44B7-929A-A13330F9D757}" srcId="{2583C856-33FA-48E5-9F9F-284C2E3E5A3C}" destId="{760073B4-048C-4B5A-A69B-B3EDCEFAE7FA}" srcOrd="1" destOrd="0" parTransId="{0CD5E305-1586-4508-8598-BB341DBB2C0E}" sibTransId="{886CEADC-E712-4B10-88E0-8E87DE1E95C8}"/>
    <dgm:cxn modelId="{7A100F02-DD46-4F71-BDA9-C364ABCEB534}" type="presOf" srcId="{760073B4-048C-4B5A-A69B-B3EDCEFAE7FA}" destId="{17859471-F4D2-44DD-B15A-9B145F704522}" srcOrd="0" destOrd="0" presId="urn:microsoft.com/office/officeart/2005/8/layout/chevron2"/>
    <dgm:cxn modelId="{048813B7-6C29-43FD-889F-FCFC82A27625}" type="presOf" srcId="{D6C994AC-228C-4595-9486-99F2B9752E8A}" destId="{D1280810-B609-443E-85E4-26D2A4BC06BE}" srcOrd="0" destOrd="0" presId="urn:microsoft.com/office/officeart/2005/8/layout/chevron2"/>
    <dgm:cxn modelId="{804E131A-367F-468A-971A-C5AA2CFC7F38}" type="presOf" srcId="{CDEFFF8B-9CBD-4EA9-8529-2F6DE2FB92D8}" destId="{3CB739B5-BF8D-45F7-BF03-FD8639CDA94B}" srcOrd="0" destOrd="0" presId="urn:microsoft.com/office/officeart/2005/8/layout/chevron2"/>
    <dgm:cxn modelId="{C5241479-D68F-4A50-91B5-0B01E5ED0748}" srcId="{CDEFFF8B-9CBD-4EA9-8529-2F6DE2FB92D8}" destId="{D7ECB53F-7FC4-4BA5-A606-7855A633AA56}" srcOrd="0" destOrd="0" parTransId="{2732DAF2-C1C2-481C-A90B-F681ADFF4A03}" sibTransId="{DA9DCCC8-AE44-4196-ADCD-069A2C5A6AB0}"/>
    <dgm:cxn modelId="{11EFAC2C-4423-49D5-B723-5C87CDF98A16}" type="presOf" srcId="{E9F33EE6-F205-48C2-BE8A-C0B5DF3F57F6}" destId="{3726F59F-541C-4B1A-9006-5CDCA5F2F99F}" srcOrd="0" destOrd="0" presId="urn:microsoft.com/office/officeart/2005/8/layout/chevron2"/>
    <dgm:cxn modelId="{B3421CCE-A759-43F8-B53F-A0DBA6CF9935}" srcId="{2583C856-33FA-48E5-9F9F-284C2E3E5A3C}" destId="{D7DBC4C7-35EA-4EB5-9F1B-504175C58273}" srcOrd="0" destOrd="0" parTransId="{61765999-E1DD-465D-91E0-27AF78F8D994}" sibTransId="{F821514C-400C-488B-935A-7F00D6B2A85F}"/>
    <dgm:cxn modelId="{423A2847-C822-434E-93B1-23BDF0CEE48A}" type="presOf" srcId="{D7DBC4C7-35EA-4EB5-9F1B-504175C58273}" destId="{51ACB7CF-B17E-4223-BCA1-F83E6B74A8C9}" srcOrd="0" destOrd="0" presId="urn:microsoft.com/office/officeart/2005/8/layout/chevron2"/>
    <dgm:cxn modelId="{F193A94E-ACD5-4228-A493-FD54CC8FCE2F}" srcId="{D7DBC4C7-35EA-4EB5-9F1B-504175C58273}" destId="{95C8654D-5826-4690-B494-5C1D433FCCFC}" srcOrd="0" destOrd="0" parTransId="{3C699BEE-E425-4BF8-9C38-8040041CF42F}" sibTransId="{938BCC2C-99FD-410D-99E0-00763BB5B3E9}"/>
    <dgm:cxn modelId="{2654E24F-19A1-4846-8AFF-106E8CC21DEE}" type="presOf" srcId="{D7ECB53F-7FC4-4BA5-A606-7855A633AA56}" destId="{03BA003B-02E6-483F-A434-8B338836950D}" srcOrd="0" destOrd="0" presId="urn:microsoft.com/office/officeart/2005/8/layout/chevron2"/>
    <dgm:cxn modelId="{DBC1BCEB-7B86-47BE-B929-F0CEF378DD22}" type="presOf" srcId="{2583C856-33FA-48E5-9F9F-284C2E3E5A3C}" destId="{A944C569-8B13-4023-B8F4-33187E6FED91}" srcOrd="0" destOrd="0" presId="urn:microsoft.com/office/officeart/2005/8/layout/chevron2"/>
    <dgm:cxn modelId="{7AFAAA05-69EC-4339-B1E1-0911B4A44573}" srcId="{760073B4-048C-4B5A-A69B-B3EDCEFAE7FA}" destId="{D6C994AC-228C-4595-9486-99F2B9752E8A}" srcOrd="0" destOrd="0" parTransId="{205D1E46-E90A-49EB-ACBD-1C2F8EF7AA8B}" sibTransId="{B28C822D-9F18-49DD-989A-9A53DE025DB0}"/>
    <dgm:cxn modelId="{DAB8D5D3-90BF-4A17-AE8D-85185E5834C7}" type="presOf" srcId="{95C8654D-5826-4690-B494-5C1D433FCCFC}" destId="{C32E378F-F6DA-4DFC-BAF9-257B9F03C451}" srcOrd="0" destOrd="0" presId="urn:microsoft.com/office/officeart/2005/8/layout/chevron2"/>
    <dgm:cxn modelId="{6F6E56A2-036D-4F47-9455-9951C917F24F}" type="presParOf" srcId="{A944C569-8B13-4023-B8F4-33187E6FED91}" destId="{86205032-45EB-4D10-B25C-0B1BB872DB25}" srcOrd="0" destOrd="0" presId="urn:microsoft.com/office/officeart/2005/8/layout/chevron2"/>
    <dgm:cxn modelId="{5369B68E-3F4C-4DB7-9295-BF59C930E794}" type="presParOf" srcId="{86205032-45EB-4D10-B25C-0B1BB872DB25}" destId="{51ACB7CF-B17E-4223-BCA1-F83E6B74A8C9}" srcOrd="0" destOrd="0" presId="urn:microsoft.com/office/officeart/2005/8/layout/chevron2"/>
    <dgm:cxn modelId="{2A3B24FA-5DEC-4C22-B2F9-99BE5557EF29}" type="presParOf" srcId="{86205032-45EB-4D10-B25C-0B1BB872DB25}" destId="{C32E378F-F6DA-4DFC-BAF9-257B9F03C451}" srcOrd="1" destOrd="0" presId="urn:microsoft.com/office/officeart/2005/8/layout/chevron2"/>
    <dgm:cxn modelId="{AE792AD9-61F6-4893-8A13-75C358CCCFB0}" type="presParOf" srcId="{A944C569-8B13-4023-B8F4-33187E6FED91}" destId="{AA19FD42-2F25-43E0-8215-39F79AF53906}" srcOrd="1" destOrd="0" presId="urn:microsoft.com/office/officeart/2005/8/layout/chevron2"/>
    <dgm:cxn modelId="{CFBECD27-489D-44B4-87C1-A5913D706CCF}" type="presParOf" srcId="{A944C569-8B13-4023-B8F4-33187E6FED91}" destId="{B03D039C-CD03-4434-AB99-DC1D39C55EF0}" srcOrd="2" destOrd="0" presId="urn:microsoft.com/office/officeart/2005/8/layout/chevron2"/>
    <dgm:cxn modelId="{B1330970-9CA2-4825-813C-EEB157BDA65D}" type="presParOf" srcId="{B03D039C-CD03-4434-AB99-DC1D39C55EF0}" destId="{17859471-F4D2-44DD-B15A-9B145F704522}" srcOrd="0" destOrd="0" presId="urn:microsoft.com/office/officeart/2005/8/layout/chevron2"/>
    <dgm:cxn modelId="{32770617-CC5F-41EE-B892-5FE4801F6EAB}" type="presParOf" srcId="{B03D039C-CD03-4434-AB99-DC1D39C55EF0}" destId="{D1280810-B609-443E-85E4-26D2A4BC06BE}" srcOrd="1" destOrd="0" presId="urn:microsoft.com/office/officeart/2005/8/layout/chevron2"/>
    <dgm:cxn modelId="{1F12FC4C-32CA-44D0-B79E-3D47B694B1AB}" type="presParOf" srcId="{A944C569-8B13-4023-B8F4-33187E6FED91}" destId="{68E9D322-156F-4CFC-9E9D-341B99B58CB1}" srcOrd="3" destOrd="0" presId="urn:microsoft.com/office/officeart/2005/8/layout/chevron2"/>
    <dgm:cxn modelId="{1DBBCC7A-7962-4F4F-B488-411BCCE3318C}" type="presParOf" srcId="{A944C569-8B13-4023-B8F4-33187E6FED91}" destId="{B5249ED9-04EA-458E-BBF1-E7062CD909BA}" srcOrd="4" destOrd="0" presId="urn:microsoft.com/office/officeart/2005/8/layout/chevron2"/>
    <dgm:cxn modelId="{73C8AC88-8ACF-44AA-8089-D4C05EAFB379}" type="presParOf" srcId="{B5249ED9-04EA-458E-BBF1-E7062CD909BA}" destId="{4841B926-95B6-4F91-9888-2CC89522AAC7}" srcOrd="0" destOrd="0" presId="urn:microsoft.com/office/officeart/2005/8/layout/chevron2"/>
    <dgm:cxn modelId="{40275761-A2AF-43C2-89FE-548BB953A93B}" type="presParOf" srcId="{B5249ED9-04EA-458E-BBF1-E7062CD909BA}" destId="{3726F59F-541C-4B1A-9006-5CDCA5F2F99F}" srcOrd="1" destOrd="0" presId="urn:microsoft.com/office/officeart/2005/8/layout/chevron2"/>
    <dgm:cxn modelId="{CF90BB7E-025B-4DAF-8DA9-1995DF05A672}" type="presParOf" srcId="{A944C569-8B13-4023-B8F4-33187E6FED91}" destId="{1D752E7F-2DDD-45A1-95D6-E3687A9099B3}" srcOrd="5" destOrd="0" presId="urn:microsoft.com/office/officeart/2005/8/layout/chevron2"/>
    <dgm:cxn modelId="{72B240BD-7550-4A2D-BF6E-2BB48799D277}" type="presParOf" srcId="{A944C569-8B13-4023-B8F4-33187E6FED91}" destId="{5B550B01-9740-4FE7-ACF1-1AB468E4B64F}" srcOrd="6" destOrd="0" presId="urn:microsoft.com/office/officeart/2005/8/layout/chevron2"/>
    <dgm:cxn modelId="{F01838AA-356C-4CA6-B35D-BB43FEBD4EB8}" type="presParOf" srcId="{5B550B01-9740-4FE7-ACF1-1AB468E4B64F}" destId="{3CB739B5-BF8D-45F7-BF03-FD8639CDA94B}" srcOrd="0" destOrd="0" presId="urn:microsoft.com/office/officeart/2005/8/layout/chevron2"/>
    <dgm:cxn modelId="{79B2F02C-37C9-4D50-B42C-0EB0E8D80A23}" type="presParOf" srcId="{5B550B01-9740-4FE7-ACF1-1AB468E4B64F}" destId="{03BA003B-02E6-483F-A434-8B33883695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787597-87B6-4F45-A18B-4F327E69FD5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CAA5D1-E8FA-40BF-9449-0425A5CC674B}">
      <dgm:prSet phldrT="[Text]"/>
      <dgm:spPr/>
      <dgm:t>
        <a:bodyPr/>
        <a:lstStyle/>
        <a:p>
          <a:r>
            <a:rPr lang="en-US" dirty="0" smtClean="0"/>
            <a:t>Definition </a:t>
          </a:r>
        </a:p>
        <a:p>
          <a:r>
            <a:rPr lang="en-US" dirty="0" smtClean="0"/>
            <a:t>Technology</a:t>
          </a:r>
          <a:endParaRPr lang="en-US" dirty="0"/>
        </a:p>
      </dgm:t>
    </dgm:pt>
    <dgm:pt modelId="{6020D65A-7D3D-4CA6-A9D2-DBE9A3CAAA8A}" type="parTrans" cxnId="{4331B2D6-E687-4B6A-BB44-325F1737391D}">
      <dgm:prSet/>
      <dgm:spPr/>
      <dgm:t>
        <a:bodyPr/>
        <a:lstStyle/>
        <a:p>
          <a:endParaRPr lang="en-US"/>
        </a:p>
      </dgm:t>
    </dgm:pt>
    <dgm:pt modelId="{A86D621C-A040-4F57-A46D-B32280A6B712}" type="sibTrans" cxnId="{4331B2D6-E687-4B6A-BB44-325F1737391D}">
      <dgm:prSet/>
      <dgm:spPr/>
      <dgm:t>
        <a:bodyPr/>
        <a:lstStyle/>
        <a:p>
          <a:endParaRPr lang="en-US"/>
        </a:p>
      </dgm:t>
    </dgm:pt>
    <dgm:pt modelId="{F929FA77-3CED-4BCD-BBCA-CBEA90A8BE88}">
      <dgm:prSet phldrT="[Text]"/>
      <dgm:spPr/>
      <dgm:t>
        <a:bodyPr/>
        <a:lstStyle/>
        <a:p>
          <a:r>
            <a:rPr lang="en-US" b="1" u="sng" smtClean="0"/>
            <a:t>Christophe, </a:t>
          </a:r>
          <a:r>
            <a:rPr lang="en-US" b="0" u="none" smtClean="0"/>
            <a:t>Sanggyu, </a:t>
          </a:r>
          <a:r>
            <a:rPr lang="en-US" b="0" smtClean="0"/>
            <a:t>Giovanna, Thilo, Wouter</a:t>
          </a:r>
          <a:endParaRPr lang="en-US" dirty="0"/>
        </a:p>
      </dgm:t>
    </dgm:pt>
    <dgm:pt modelId="{DF6E0E39-4846-4F0A-BDE2-E92259492F34}" type="parTrans" cxnId="{41887A6D-FCFB-4D4F-B5DA-811C23D0992C}">
      <dgm:prSet/>
      <dgm:spPr/>
      <dgm:t>
        <a:bodyPr/>
        <a:lstStyle/>
        <a:p>
          <a:endParaRPr lang="en-US"/>
        </a:p>
      </dgm:t>
    </dgm:pt>
    <dgm:pt modelId="{372C3909-34BE-478E-9711-50866A186C31}" type="sibTrans" cxnId="{41887A6D-FCFB-4D4F-B5DA-811C23D0992C}">
      <dgm:prSet/>
      <dgm:spPr/>
      <dgm:t>
        <a:bodyPr/>
        <a:lstStyle/>
        <a:p>
          <a:endParaRPr lang="en-US"/>
        </a:p>
      </dgm:t>
    </dgm:pt>
    <dgm:pt modelId="{3FAEF91D-7F54-4E7D-A814-69D0471AFAE1}">
      <dgm:prSet phldrT="[Text]"/>
      <dgm:spPr/>
      <dgm:t>
        <a:bodyPr/>
        <a:lstStyle/>
        <a:p>
          <a:r>
            <a:rPr lang="en-US" dirty="0" smtClean="0"/>
            <a:t>Drivers and Business Models</a:t>
          </a:r>
          <a:endParaRPr lang="en-US" dirty="0"/>
        </a:p>
      </dgm:t>
    </dgm:pt>
    <dgm:pt modelId="{8309321D-2641-4F0F-892B-93EA3AD6C576}" type="parTrans" cxnId="{F71A8893-C541-451C-95CF-9560F053966A}">
      <dgm:prSet/>
      <dgm:spPr/>
      <dgm:t>
        <a:bodyPr/>
        <a:lstStyle/>
        <a:p>
          <a:endParaRPr lang="en-US"/>
        </a:p>
      </dgm:t>
    </dgm:pt>
    <dgm:pt modelId="{32C3EE49-714C-4B47-A518-492896C34A9A}" type="sibTrans" cxnId="{F71A8893-C541-451C-95CF-9560F053966A}">
      <dgm:prSet/>
      <dgm:spPr/>
      <dgm:t>
        <a:bodyPr/>
        <a:lstStyle/>
        <a:p>
          <a:endParaRPr lang="en-US"/>
        </a:p>
      </dgm:t>
    </dgm:pt>
    <dgm:pt modelId="{CB38F78D-33B1-4D3C-B9DA-4DA2C9C2116D}">
      <dgm:prSet phldrT="[Text]"/>
      <dgm:spPr/>
      <dgm:t>
        <a:bodyPr/>
        <a:lstStyle/>
        <a:p>
          <a:r>
            <a:rPr lang="en-US" b="1" u="sng" smtClean="0"/>
            <a:t>GSP Singh</a:t>
          </a:r>
          <a:r>
            <a:rPr lang="en-US" smtClean="0"/>
            <a:t>, </a:t>
          </a:r>
          <a:r>
            <a:rPr lang="en-US" b="0" u="none" smtClean="0"/>
            <a:t>Jorge</a:t>
          </a:r>
          <a:r>
            <a:rPr lang="en-US" smtClean="0"/>
            <a:t>, Kanthida, Izana, Azam, Abdulla</a:t>
          </a:r>
          <a:endParaRPr lang="en-US" dirty="0"/>
        </a:p>
      </dgm:t>
    </dgm:pt>
    <dgm:pt modelId="{C666B443-DA97-4305-ABCC-7D7A0E03917E}" type="parTrans" cxnId="{A879BF76-89DC-4FCE-AF23-D157136B2A17}">
      <dgm:prSet/>
      <dgm:spPr/>
      <dgm:t>
        <a:bodyPr/>
        <a:lstStyle/>
        <a:p>
          <a:endParaRPr lang="en-US"/>
        </a:p>
      </dgm:t>
    </dgm:pt>
    <dgm:pt modelId="{D7F21A1C-CF45-4FD7-BD6B-5F05E6E7F428}" type="sibTrans" cxnId="{A879BF76-89DC-4FCE-AF23-D157136B2A17}">
      <dgm:prSet/>
      <dgm:spPr/>
      <dgm:t>
        <a:bodyPr/>
        <a:lstStyle/>
        <a:p>
          <a:endParaRPr lang="en-US"/>
        </a:p>
      </dgm:t>
    </dgm:pt>
    <dgm:pt modelId="{E8C541BF-8B60-40BB-BEB2-B44792AA3E88}">
      <dgm:prSet phldrT="[Text]"/>
      <dgm:spPr/>
      <dgm:t>
        <a:bodyPr/>
        <a:lstStyle/>
        <a:p>
          <a:r>
            <a:rPr lang="en-US" dirty="0" smtClean="0"/>
            <a:t>Players</a:t>
          </a:r>
          <a:endParaRPr lang="en-US" dirty="0"/>
        </a:p>
      </dgm:t>
    </dgm:pt>
    <dgm:pt modelId="{A6EBC5F5-2B1A-45E7-9E90-F71D433F6BEF}" type="parTrans" cxnId="{FB7DD5CB-8478-4EC5-9CCC-970FCB796126}">
      <dgm:prSet/>
      <dgm:spPr/>
      <dgm:t>
        <a:bodyPr/>
        <a:lstStyle/>
        <a:p>
          <a:endParaRPr lang="en-US"/>
        </a:p>
      </dgm:t>
    </dgm:pt>
    <dgm:pt modelId="{044A0269-3A2D-4F62-AB44-EF4824DE034E}" type="sibTrans" cxnId="{FB7DD5CB-8478-4EC5-9CCC-970FCB796126}">
      <dgm:prSet/>
      <dgm:spPr/>
      <dgm:t>
        <a:bodyPr/>
        <a:lstStyle/>
        <a:p>
          <a:endParaRPr lang="en-US"/>
        </a:p>
      </dgm:t>
    </dgm:pt>
    <dgm:pt modelId="{697CDEBC-CDA6-4A4D-A087-714257ABA871}">
      <dgm:prSet phldrT="[Text]"/>
      <dgm:spPr/>
      <dgm:t>
        <a:bodyPr/>
        <a:lstStyle/>
        <a:p>
          <a:r>
            <a:rPr lang="en-US" dirty="0" smtClean="0"/>
            <a:t>Feikje, Nicolay, Angel, Ieda </a:t>
          </a:r>
          <a:endParaRPr lang="en-US" dirty="0"/>
        </a:p>
      </dgm:t>
    </dgm:pt>
    <dgm:pt modelId="{3D563DFB-429F-4AE2-8559-16B136802C24}" type="parTrans" cxnId="{1F8D57CA-E0A6-4C21-A076-2CCB15D588E7}">
      <dgm:prSet/>
      <dgm:spPr/>
      <dgm:t>
        <a:bodyPr/>
        <a:lstStyle/>
        <a:p>
          <a:endParaRPr lang="en-US"/>
        </a:p>
      </dgm:t>
    </dgm:pt>
    <dgm:pt modelId="{3BB2B376-4F6C-494A-9E16-F016639574FB}" type="sibTrans" cxnId="{1F8D57CA-E0A6-4C21-A076-2CCB15D588E7}">
      <dgm:prSet/>
      <dgm:spPr/>
      <dgm:t>
        <a:bodyPr/>
        <a:lstStyle/>
        <a:p>
          <a:endParaRPr lang="en-US"/>
        </a:p>
      </dgm:t>
    </dgm:pt>
    <dgm:pt modelId="{71805D79-3C42-43ED-ACA6-C4774BE52820}">
      <dgm:prSet phldrT="[Text]"/>
      <dgm:spPr/>
      <dgm:t>
        <a:bodyPr/>
        <a:lstStyle/>
        <a:p>
          <a:r>
            <a:rPr lang="en-US" dirty="0" smtClean="0"/>
            <a:t>Safety, Standards and Regulations</a:t>
          </a:r>
          <a:endParaRPr lang="en-US" dirty="0"/>
        </a:p>
      </dgm:t>
    </dgm:pt>
    <dgm:pt modelId="{0A2E5E3F-3003-4BA8-9284-E78BF512A102}" type="parTrans" cxnId="{01C5A235-E106-4A89-8C99-68122E001FE8}">
      <dgm:prSet/>
      <dgm:spPr/>
      <dgm:t>
        <a:bodyPr/>
        <a:lstStyle/>
        <a:p>
          <a:endParaRPr lang="en-US"/>
        </a:p>
      </dgm:t>
    </dgm:pt>
    <dgm:pt modelId="{D34C7512-8451-4AFF-BA7D-AFBD4EC52B7F}" type="sibTrans" cxnId="{01C5A235-E106-4A89-8C99-68122E001FE8}">
      <dgm:prSet/>
      <dgm:spPr/>
      <dgm:t>
        <a:bodyPr/>
        <a:lstStyle/>
        <a:p>
          <a:endParaRPr lang="en-US"/>
        </a:p>
      </dgm:t>
    </dgm:pt>
    <dgm:pt modelId="{A9A974E3-522B-482B-8E09-51E93783A9D9}">
      <dgm:prSet phldrT="[Text]"/>
      <dgm:spPr/>
      <dgm:t>
        <a:bodyPr/>
        <a:lstStyle/>
        <a:p>
          <a:r>
            <a:rPr lang="en-US" b="1" u="sng" smtClean="0"/>
            <a:t>Arrigo</a:t>
          </a:r>
          <a:r>
            <a:rPr lang="en-US" smtClean="0"/>
            <a:t>, </a:t>
          </a:r>
          <a:r>
            <a:rPr lang="en-US" b="0" u="none" smtClean="0"/>
            <a:t>Thilo</a:t>
          </a:r>
          <a:r>
            <a:rPr lang="en-US" smtClean="0"/>
            <a:t>, GSP Singh, Mohit Jain, Dhosapol, Samad </a:t>
          </a:r>
          <a:endParaRPr lang="en-US" dirty="0"/>
        </a:p>
      </dgm:t>
    </dgm:pt>
    <dgm:pt modelId="{78545747-456A-4112-906C-EACDE8FEA24A}" type="parTrans" cxnId="{BBD8F2B2-9C91-44BD-AFDA-03932BC9225C}">
      <dgm:prSet/>
      <dgm:spPr/>
      <dgm:t>
        <a:bodyPr/>
        <a:lstStyle/>
        <a:p>
          <a:endParaRPr lang="en-US"/>
        </a:p>
      </dgm:t>
    </dgm:pt>
    <dgm:pt modelId="{739183A2-CA65-43E9-A314-3512B47EF5F1}" type="sibTrans" cxnId="{BBD8F2B2-9C91-44BD-AFDA-03932BC9225C}">
      <dgm:prSet/>
      <dgm:spPr/>
      <dgm:t>
        <a:bodyPr/>
        <a:lstStyle/>
        <a:p>
          <a:endParaRPr lang="en-US"/>
        </a:p>
      </dgm:t>
    </dgm:pt>
    <dgm:pt modelId="{55353DA0-7C4C-4CB8-B61A-2D8B2341B9F4}" type="pres">
      <dgm:prSet presAssocID="{BD787597-87B6-4F45-A18B-4F327E69FD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67E85-81D1-4EB1-A624-68D8F1500509}" type="pres">
      <dgm:prSet presAssocID="{34CAA5D1-E8FA-40BF-9449-0425A5CC674B}" presName="linNode" presStyleCnt="0"/>
      <dgm:spPr/>
      <dgm:t>
        <a:bodyPr/>
        <a:lstStyle/>
        <a:p>
          <a:endParaRPr lang="en-US"/>
        </a:p>
      </dgm:t>
    </dgm:pt>
    <dgm:pt modelId="{62639B24-7F9F-4D5B-A649-9898AD3DD1AC}" type="pres">
      <dgm:prSet presAssocID="{34CAA5D1-E8FA-40BF-9449-0425A5CC67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B5B02-F8F8-4771-A3AB-FC4C33761A4E}" type="pres">
      <dgm:prSet presAssocID="{34CAA5D1-E8FA-40BF-9449-0425A5CC67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FA49-AF54-405F-9818-7943391BD78C}" type="pres">
      <dgm:prSet presAssocID="{A86D621C-A040-4F57-A46D-B32280A6B712}" presName="sp" presStyleCnt="0"/>
      <dgm:spPr/>
      <dgm:t>
        <a:bodyPr/>
        <a:lstStyle/>
        <a:p>
          <a:endParaRPr lang="en-US"/>
        </a:p>
      </dgm:t>
    </dgm:pt>
    <dgm:pt modelId="{D5D5562A-9189-44C3-A5C8-8A2A32638F38}" type="pres">
      <dgm:prSet presAssocID="{3FAEF91D-7F54-4E7D-A814-69D0471AFAE1}" presName="linNode" presStyleCnt="0"/>
      <dgm:spPr/>
      <dgm:t>
        <a:bodyPr/>
        <a:lstStyle/>
        <a:p>
          <a:endParaRPr lang="en-US"/>
        </a:p>
      </dgm:t>
    </dgm:pt>
    <dgm:pt modelId="{82D0D460-DF44-4366-A58E-152140A3B1DD}" type="pres">
      <dgm:prSet presAssocID="{3FAEF91D-7F54-4E7D-A814-69D0471AFAE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DB45F-3FE8-48DC-BA38-DF01A1EC0F63}" type="pres">
      <dgm:prSet presAssocID="{3FAEF91D-7F54-4E7D-A814-69D0471AFAE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F6735-8428-4C3B-81FE-42A14DA6E930}" type="pres">
      <dgm:prSet presAssocID="{32C3EE49-714C-4B47-A518-492896C34A9A}" presName="sp" presStyleCnt="0"/>
      <dgm:spPr/>
      <dgm:t>
        <a:bodyPr/>
        <a:lstStyle/>
        <a:p>
          <a:endParaRPr lang="en-US"/>
        </a:p>
      </dgm:t>
    </dgm:pt>
    <dgm:pt modelId="{32595166-556D-4107-9F66-A30EBAE048F7}" type="pres">
      <dgm:prSet presAssocID="{E8C541BF-8B60-40BB-BEB2-B44792AA3E88}" presName="linNode" presStyleCnt="0"/>
      <dgm:spPr/>
      <dgm:t>
        <a:bodyPr/>
        <a:lstStyle/>
        <a:p>
          <a:endParaRPr lang="en-US"/>
        </a:p>
      </dgm:t>
    </dgm:pt>
    <dgm:pt modelId="{CCC22017-3FF0-4AC4-87B5-9CB8B0A87968}" type="pres">
      <dgm:prSet presAssocID="{E8C541BF-8B60-40BB-BEB2-B44792AA3E8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79FE6-E99B-4FCB-B39C-E53B9A817CA1}" type="pres">
      <dgm:prSet presAssocID="{E8C541BF-8B60-40BB-BEB2-B44792AA3E8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A69DD-4D83-411E-ABEE-1F5A07430A9C}" type="pres">
      <dgm:prSet presAssocID="{044A0269-3A2D-4F62-AB44-EF4824DE034E}" presName="sp" presStyleCnt="0"/>
      <dgm:spPr/>
      <dgm:t>
        <a:bodyPr/>
        <a:lstStyle/>
        <a:p>
          <a:endParaRPr lang="en-US"/>
        </a:p>
      </dgm:t>
    </dgm:pt>
    <dgm:pt modelId="{A5447EE1-8D93-41D7-9822-17736EE73976}" type="pres">
      <dgm:prSet presAssocID="{71805D79-3C42-43ED-ACA6-C4774BE52820}" presName="linNode" presStyleCnt="0"/>
      <dgm:spPr/>
      <dgm:t>
        <a:bodyPr/>
        <a:lstStyle/>
        <a:p>
          <a:endParaRPr lang="en-US"/>
        </a:p>
      </dgm:t>
    </dgm:pt>
    <dgm:pt modelId="{0FCC0039-4C1E-4924-95F7-E0DDA684CE7E}" type="pres">
      <dgm:prSet presAssocID="{71805D79-3C42-43ED-ACA6-C4774BE5282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B6B39-38FF-472A-A292-B5F524FF4C6F}" type="pres">
      <dgm:prSet presAssocID="{71805D79-3C42-43ED-ACA6-C4774BE5282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ADB09-69EB-42F7-9298-EA6D071FD3F8}" type="presOf" srcId="{CB38F78D-33B1-4D3C-B9DA-4DA2C9C2116D}" destId="{005DB45F-3FE8-48DC-BA38-DF01A1EC0F63}" srcOrd="0" destOrd="0" presId="urn:microsoft.com/office/officeart/2005/8/layout/vList5"/>
    <dgm:cxn modelId="{A879BF76-89DC-4FCE-AF23-D157136B2A17}" srcId="{3FAEF91D-7F54-4E7D-A814-69D0471AFAE1}" destId="{CB38F78D-33B1-4D3C-B9DA-4DA2C9C2116D}" srcOrd="0" destOrd="0" parTransId="{C666B443-DA97-4305-ABCC-7D7A0E03917E}" sibTransId="{D7F21A1C-CF45-4FD7-BD6B-5F05E6E7F428}"/>
    <dgm:cxn modelId="{1F8D57CA-E0A6-4C21-A076-2CCB15D588E7}" srcId="{E8C541BF-8B60-40BB-BEB2-B44792AA3E88}" destId="{697CDEBC-CDA6-4A4D-A087-714257ABA871}" srcOrd="0" destOrd="0" parTransId="{3D563DFB-429F-4AE2-8559-16B136802C24}" sibTransId="{3BB2B376-4F6C-494A-9E16-F016639574FB}"/>
    <dgm:cxn modelId="{1C2AF249-CD36-4695-A04B-8CD798D66A2F}" type="presOf" srcId="{697CDEBC-CDA6-4A4D-A087-714257ABA871}" destId="{80579FE6-E99B-4FCB-B39C-E53B9A817CA1}" srcOrd="0" destOrd="0" presId="urn:microsoft.com/office/officeart/2005/8/layout/vList5"/>
    <dgm:cxn modelId="{BBD8F2B2-9C91-44BD-AFDA-03932BC9225C}" srcId="{71805D79-3C42-43ED-ACA6-C4774BE52820}" destId="{A9A974E3-522B-482B-8E09-51E93783A9D9}" srcOrd="0" destOrd="0" parTransId="{78545747-456A-4112-906C-EACDE8FEA24A}" sibTransId="{739183A2-CA65-43E9-A314-3512B47EF5F1}"/>
    <dgm:cxn modelId="{E17770EF-951C-4C6D-8CB3-94F30613BFD3}" type="presOf" srcId="{F929FA77-3CED-4BCD-BBCA-CBEA90A8BE88}" destId="{6DAB5B02-F8F8-4771-A3AB-FC4C33761A4E}" srcOrd="0" destOrd="0" presId="urn:microsoft.com/office/officeart/2005/8/layout/vList5"/>
    <dgm:cxn modelId="{D63D476E-4316-48AB-B31E-9C3994972DC5}" type="presOf" srcId="{34CAA5D1-E8FA-40BF-9449-0425A5CC674B}" destId="{62639B24-7F9F-4D5B-A649-9898AD3DD1AC}" srcOrd="0" destOrd="0" presId="urn:microsoft.com/office/officeart/2005/8/layout/vList5"/>
    <dgm:cxn modelId="{EFF04856-213B-406E-B646-6BDDC7B66451}" type="presOf" srcId="{71805D79-3C42-43ED-ACA6-C4774BE52820}" destId="{0FCC0039-4C1E-4924-95F7-E0DDA684CE7E}" srcOrd="0" destOrd="0" presId="urn:microsoft.com/office/officeart/2005/8/layout/vList5"/>
    <dgm:cxn modelId="{4331B2D6-E687-4B6A-BB44-325F1737391D}" srcId="{BD787597-87B6-4F45-A18B-4F327E69FD5B}" destId="{34CAA5D1-E8FA-40BF-9449-0425A5CC674B}" srcOrd="0" destOrd="0" parTransId="{6020D65A-7D3D-4CA6-A9D2-DBE9A3CAAA8A}" sibTransId="{A86D621C-A040-4F57-A46D-B32280A6B712}"/>
    <dgm:cxn modelId="{41887A6D-FCFB-4D4F-B5DA-811C23D0992C}" srcId="{34CAA5D1-E8FA-40BF-9449-0425A5CC674B}" destId="{F929FA77-3CED-4BCD-BBCA-CBEA90A8BE88}" srcOrd="0" destOrd="0" parTransId="{DF6E0E39-4846-4F0A-BDE2-E92259492F34}" sibTransId="{372C3909-34BE-478E-9711-50866A186C31}"/>
    <dgm:cxn modelId="{C062232B-F787-45BE-96B2-820DEEBC1638}" type="presOf" srcId="{BD787597-87B6-4F45-A18B-4F327E69FD5B}" destId="{55353DA0-7C4C-4CB8-B61A-2D8B2341B9F4}" srcOrd="0" destOrd="0" presId="urn:microsoft.com/office/officeart/2005/8/layout/vList5"/>
    <dgm:cxn modelId="{F71A8893-C541-451C-95CF-9560F053966A}" srcId="{BD787597-87B6-4F45-A18B-4F327E69FD5B}" destId="{3FAEF91D-7F54-4E7D-A814-69D0471AFAE1}" srcOrd="1" destOrd="0" parTransId="{8309321D-2641-4F0F-892B-93EA3AD6C576}" sibTransId="{32C3EE49-714C-4B47-A518-492896C34A9A}"/>
    <dgm:cxn modelId="{9807F86E-036E-4C8D-84F3-D3900F748C80}" type="presOf" srcId="{E8C541BF-8B60-40BB-BEB2-B44792AA3E88}" destId="{CCC22017-3FF0-4AC4-87B5-9CB8B0A87968}" srcOrd="0" destOrd="0" presId="urn:microsoft.com/office/officeart/2005/8/layout/vList5"/>
    <dgm:cxn modelId="{1DC869CA-9F00-4193-972E-13D4342E2D90}" type="presOf" srcId="{A9A974E3-522B-482B-8E09-51E93783A9D9}" destId="{429B6B39-38FF-472A-A292-B5F524FF4C6F}" srcOrd="0" destOrd="0" presId="urn:microsoft.com/office/officeart/2005/8/layout/vList5"/>
    <dgm:cxn modelId="{01C5A235-E106-4A89-8C99-68122E001FE8}" srcId="{BD787597-87B6-4F45-A18B-4F327E69FD5B}" destId="{71805D79-3C42-43ED-ACA6-C4774BE52820}" srcOrd="3" destOrd="0" parTransId="{0A2E5E3F-3003-4BA8-9284-E78BF512A102}" sibTransId="{D34C7512-8451-4AFF-BA7D-AFBD4EC52B7F}"/>
    <dgm:cxn modelId="{FB7DD5CB-8478-4EC5-9CCC-970FCB796126}" srcId="{BD787597-87B6-4F45-A18B-4F327E69FD5B}" destId="{E8C541BF-8B60-40BB-BEB2-B44792AA3E88}" srcOrd="2" destOrd="0" parTransId="{A6EBC5F5-2B1A-45E7-9E90-F71D433F6BEF}" sibTransId="{044A0269-3A2D-4F62-AB44-EF4824DE034E}"/>
    <dgm:cxn modelId="{C0A9C306-4A45-4D35-8AEA-7955D162B230}" type="presOf" srcId="{3FAEF91D-7F54-4E7D-A814-69D0471AFAE1}" destId="{82D0D460-DF44-4366-A58E-152140A3B1DD}" srcOrd="0" destOrd="0" presId="urn:microsoft.com/office/officeart/2005/8/layout/vList5"/>
    <dgm:cxn modelId="{BEAA6894-A719-4D30-9A13-6A7E05E5B7FF}" type="presParOf" srcId="{55353DA0-7C4C-4CB8-B61A-2D8B2341B9F4}" destId="{B9167E85-81D1-4EB1-A624-68D8F1500509}" srcOrd="0" destOrd="0" presId="urn:microsoft.com/office/officeart/2005/8/layout/vList5"/>
    <dgm:cxn modelId="{F1F0D873-CBA1-4AA3-A30A-21BB11AEDDAB}" type="presParOf" srcId="{B9167E85-81D1-4EB1-A624-68D8F1500509}" destId="{62639B24-7F9F-4D5B-A649-9898AD3DD1AC}" srcOrd="0" destOrd="0" presId="urn:microsoft.com/office/officeart/2005/8/layout/vList5"/>
    <dgm:cxn modelId="{C2E10ABC-2A9F-4BC0-A63B-D2EF8531E427}" type="presParOf" srcId="{B9167E85-81D1-4EB1-A624-68D8F1500509}" destId="{6DAB5B02-F8F8-4771-A3AB-FC4C33761A4E}" srcOrd="1" destOrd="0" presId="urn:microsoft.com/office/officeart/2005/8/layout/vList5"/>
    <dgm:cxn modelId="{AB20DCE5-D6C4-4279-B4B6-A32577459ACF}" type="presParOf" srcId="{55353DA0-7C4C-4CB8-B61A-2D8B2341B9F4}" destId="{005AFA49-AF54-405F-9818-7943391BD78C}" srcOrd="1" destOrd="0" presId="urn:microsoft.com/office/officeart/2005/8/layout/vList5"/>
    <dgm:cxn modelId="{4F62385E-49BB-4EDD-9331-018193E4CB0C}" type="presParOf" srcId="{55353DA0-7C4C-4CB8-B61A-2D8B2341B9F4}" destId="{D5D5562A-9189-44C3-A5C8-8A2A32638F38}" srcOrd="2" destOrd="0" presId="urn:microsoft.com/office/officeart/2005/8/layout/vList5"/>
    <dgm:cxn modelId="{7B4D92BA-F163-4B08-9830-1E1BE04EDBF5}" type="presParOf" srcId="{D5D5562A-9189-44C3-A5C8-8A2A32638F38}" destId="{82D0D460-DF44-4366-A58E-152140A3B1DD}" srcOrd="0" destOrd="0" presId="urn:microsoft.com/office/officeart/2005/8/layout/vList5"/>
    <dgm:cxn modelId="{8560070B-845B-4702-AB44-47D1B52EBEEA}" type="presParOf" srcId="{D5D5562A-9189-44C3-A5C8-8A2A32638F38}" destId="{005DB45F-3FE8-48DC-BA38-DF01A1EC0F63}" srcOrd="1" destOrd="0" presId="urn:microsoft.com/office/officeart/2005/8/layout/vList5"/>
    <dgm:cxn modelId="{5B80A2A6-71F0-46EC-9214-36279868AC72}" type="presParOf" srcId="{55353DA0-7C4C-4CB8-B61A-2D8B2341B9F4}" destId="{1EAF6735-8428-4C3B-81FE-42A14DA6E930}" srcOrd="3" destOrd="0" presId="urn:microsoft.com/office/officeart/2005/8/layout/vList5"/>
    <dgm:cxn modelId="{DB6E7770-3BD0-4D2C-B610-3AFFAD5CE94E}" type="presParOf" srcId="{55353DA0-7C4C-4CB8-B61A-2D8B2341B9F4}" destId="{32595166-556D-4107-9F66-A30EBAE048F7}" srcOrd="4" destOrd="0" presId="urn:microsoft.com/office/officeart/2005/8/layout/vList5"/>
    <dgm:cxn modelId="{F69177D1-1FDE-46AB-923C-F47CCFE9EB52}" type="presParOf" srcId="{32595166-556D-4107-9F66-A30EBAE048F7}" destId="{CCC22017-3FF0-4AC4-87B5-9CB8B0A87968}" srcOrd="0" destOrd="0" presId="urn:microsoft.com/office/officeart/2005/8/layout/vList5"/>
    <dgm:cxn modelId="{FD62D48C-3D5D-4290-BBE4-06A9D7DEA7CB}" type="presParOf" srcId="{32595166-556D-4107-9F66-A30EBAE048F7}" destId="{80579FE6-E99B-4FCB-B39C-E53B9A817CA1}" srcOrd="1" destOrd="0" presId="urn:microsoft.com/office/officeart/2005/8/layout/vList5"/>
    <dgm:cxn modelId="{E3777DBF-8AF1-4445-B227-DD591D15A60A}" type="presParOf" srcId="{55353DA0-7C4C-4CB8-B61A-2D8B2341B9F4}" destId="{6E2A69DD-4D83-411E-ABEE-1F5A07430A9C}" srcOrd="5" destOrd="0" presId="urn:microsoft.com/office/officeart/2005/8/layout/vList5"/>
    <dgm:cxn modelId="{C6FC7469-3D0E-4973-A52C-77A23108BE70}" type="presParOf" srcId="{55353DA0-7C4C-4CB8-B61A-2D8B2341B9F4}" destId="{A5447EE1-8D93-41D7-9822-17736EE73976}" srcOrd="6" destOrd="0" presId="urn:microsoft.com/office/officeart/2005/8/layout/vList5"/>
    <dgm:cxn modelId="{A663EDB9-2990-4E44-B348-CB42A5CC7AAD}" type="presParOf" srcId="{A5447EE1-8D93-41D7-9822-17736EE73976}" destId="{0FCC0039-4C1E-4924-95F7-E0DDA684CE7E}" srcOrd="0" destOrd="0" presId="urn:microsoft.com/office/officeart/2005/8/layout/vList5"/>
    <dgm:cxn modelId="{84F295D4-7361-4CD9-A767-65D77D3A839D}" type="presParOf" srcId="{A5447EE1-8D93-41D7-9822-17736EE73976}" destId="{429B6B39-38FF-472A-A292-B5F524FF4C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12DF09-E2D0-457B-A65A-F460BB445A0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BD4AE8-C209-44A6-BA0A-D51F370C0DCA}">
      <dgm:prSet phldrT="[Text]" custT="1"/>
      <dgm:spPr/>
      <dgm:t>
        <a:bodyPr/>
        <a:lstStyle/>
        <a:p>
          <a:r>
            <a:rPr lang="en-US" sz="4000" dirty="0" smtClean="0"/>
            <a:t>Milestones</a:t>
          </a:r>
          <a:endParaRPr lang="en-US" sz="4000" dirty="0"/>
        </a:p>
      </dgm:t>
    </dgm:pt>
    <dgm:pt modelId="{0DFE46FF-4326-4193-8EFA-D055B99870B0}" type="parTrans" cxnId="{9E505B4A-533A-4B6E-969F-6ECDA1DF387E}">
      <dgm:prSet/>
      <dgm:spPr/>
      <dgm:t>
        <a:bodyPr/>
        <a:lstStyle/>
        <a:p>
          <a:endParaRPr lang="en-US" sz="2000"/>
        </a:p>
      </dgm:t>
    </dgm:pt>
    <dgm:pt modelId="{F15E704E-7D76-4CDB-BD59-BEF7CB60BFA9}" type="sibTrans" cxnId="{9E505B4A-533A-4B6E-969F-6ECDA1DF387E}">
      <dgm:prSet/>
      <dgm:spPr/>
      <dgm:t>
        <a:bodyPr/>
        <a:lstStyle/>
        <a:p>
          <a:endParaRPr lang="en-US" sz="2000"/>
        </a:p>
      </dgm:t>
    </dgm:pt>
    <dgm:pt modelId="{BCF50543-3820-4C42-81E2-9652FB9168C2}">
      <dgm:prSet phldrT="[Text]" custT="1"/>
      <dgm:spPr/>
      <dgm:t>
        <a:bodyPr/>
        <a:lstStyle/>
        <a:p>
          <a:r>
            <a:rPr lang="en-US" sz="1800" dirty="0" smtClean="0"/>
            <a:t>31</a:t>
          </a:r>
          <a:r>
            <a:rPr lang="en-US" sz="1800" baseline="30000" dirty="0" smtClean="0"/>
            <a:t>st</a:t>
          </a:r>
          <a:r>
            <a:rPr lang="en-US" sz="1800" dirty="0" smtClean="0"/>
            <a:t> July: Subgroups to have first draft</a:t>
          </a:r>
          <a:endParaRPr lang="en-US" sz="1800" dirty="0"/>
        </a:p>
      </dgm:t>
    </dgm:pt>
    <dgm:pt modelId="{4F083022-C25A-4BCB-AF6E-75F2C2646903}" type="parTrans" cxnId="{BF7588A8-51BA-4565-B437-20CD16481796}">
      <dgm:prSet/>
      <dgm:spPr/>
      <dgm:t>
        <a:bodyPr/>
        <a:lstStyle/>
        <a:p>
          <a:endParaRPr lang="en-US" sz="2000"/>
        </a:p>
      </dgm:t>
    </dgm:pt>
    <dgm:pt modelId="{CAAD3229-4D65-4B92-83E3-8EE3AC3DD18F}" type="sibTrans" cxnId="{BF7588A8-51BA-4565-B437-20CD16481796}">
      <dgm:prSet/>
      <dgm:spPr/>
      <dgm:t>
        <a:bodyPr/>
        <a:lstStyle/>
        <a:p>
          <a:endParaRPr lang="en-US" sz="2000"/>
        </a:p>
      </dgm:t>
    </dgm:pt>
    <dgm:pt modelId="{026DE540-F139-4C4C-BF75-BF10DF703431}">
      <dgm:prSet phldrT="[Text]" custT="1"/>
      <dgm:spPr/>
      <dgm:t>
        <a:bodyPr/>
        <a:lstStyle/>
        <a:p>
          <a:r>
            <a:rPr lang="en-US" sz="1800" dirty="0" smtClean="0"/>
            <a:t>31</a:t>
          </a:r>
          <a:r>
            <a:rPr lang="en-US" sz="1800" baseline="30000" dirty="0" smtClean="0"/>
            <a:t>st</a:t>
          </a:r>
          <a:r>
            <a:rPr lang="en-US" sz="1800" dirty="0" smtClean="0"/>
            <a:t> August: Subgroups to submit revised draft</a:t>
          </a:r>
          <a:endParaRPr lang="en-US" sz="1800" dirty="0"/>
        </a:p>
      </dgm:t>
    </dgm:pt>
    <dgm:pt modelId="{111CEAEC-4243-4D11-A5A6-257CF91BCC54}" type="parTrans" cxnId="{B2754ED8-6B42-49EE-A16A-386042E81EAF}">
      <dgm:prSet/>
      <dgm:spPr/>
      <dgm:t>
        <a:bodyPr/>
        <a:lstStyle/>
        <a:p>
          <a:endParaRPr lang="en-US" sz="2000"/>
        </a:p>
      </dgm:t>
    </dgm:pt>
    <dgm:pt modelId="{59429928-E43B-4374-A84F-D0D3114C09E7}" type="sibTrans" cxnId="{B2754ED8-6B42-49EE-A16A-386042E81EAF}">
      <dgm:prSet/>
      <dgm:spPr/>
      <dgm:t>
        <a:bodyPr/>
        <a:lstStyle/>
        <a:p>
          <a:endParaRPr lang="en-US" sz="2000"/>
        </a:p>
      </dgm:t>
    </dgm:pt>
    <dgm:pt modelId="{6284C8F4-A5E1-43E3-91CF-0AE1E14F20DF}">
      <dgm:prSet phldrT="[Text]" custT="1"/>
      <dgm:spPr/>
      <dgm:t>
        <a:bodyPr/>
        <a:lstStyle/>
        <a:p>
          <a:r>
            <a:rPr lang="en-US" sz="4400" dirty="0" smtClean="0"/>
            <a:t>Ways of Working</a:t>
          </a:r>
          <a:endParaRPr lang="en-US" sz="4400" dirty="0"/>
        </a:p>
      </dgm:t>
    </dgm:pt>
    <dgm:pt modelId="{735C2D42-7E14-4202-912A-309843FBAE69}" type="parTrans" cxnId="{C1678354-DD63-4CF5-A486-BA8A9E97ACE5}">
      <dgm:prSet/>
      <dgm:spPr/>
      <dgm:t>
        <a:bodyPr/>
        <a:lstStyle/>
        <a:p>
          <a:endParaRPr lang="en-US" sz="2000"/>
        </a:p>
      </dgm:t>
    </dgm:pt>
    <dgm:pt modelId="{F90BCFB7-23D7-4DAD-8FEF-E18F96AFF302}" type="sibTrans" cxnId="{C1678354-DD63-4CF5-A486-BA8A9E97ACE5}">
      <dgm:prSet/>
      <dgm:spPr/>
      <dgm:t>
        <a:bodyPr/>
        <a:lstStyle/>
        <a:p>
          <a:endParaRPr lang="en-US" sz="2000"/>
        </a:p>
      </dgm:t>
    </dgm:pt>
    <dgm:pt modelId="{D8670ED0-A93B-4B47-8FC2-84C8DACB44A3}">
      <dgm:prSet phldrT="[Text]" custT="1"/>
      <dgm:spPr/>
      <dgm:t>
        <a:bodyPr/>
        <a:lstStyle/>
        <a:p>
          <a:r>
            <a:rPr lang="en-US" sz="1600" dirty="0" smtClean="0"/>
            <a:t>Monthly meeting within the subgroups and among subgroup leaders</a:t>
          </a:r>
          <a:endParaRPr lang="en-US" sz="1600" dirty="0"/>
        </a:p>
      </dgm:t>
    </dgm:pt>
    <dgm:pt modelId="{767E4954-5C2A-408B-B281-2B01B6C5AB9A}" type="parTrans" cxnId="{FFFDB933-F92D-44EB-A801-441D2FBD2DB5}">
      <dgm:prSet/>
      <dgm:spPr/>
      <dgm:t>
        <a:bodyPr/>
        <a:lstStyle/>
        <a:p>
          <a:endParaRPr lang="en-US" sz="2000"/>
        </a:p>
      </dgm:t>
    </dgm:pt>
    <dgm:pt modelId="{55D4C744-7C71-4D5E-8BBB-A1D6149F6289}" type="sibTrans" cxnId="{FFFDB933-F92D-44EB-A801-441D2FBD2DB5}">
      <dgm:prSet/>
      <dgm:spPr/>
      <dgm:t>
        <a:bodyPr/>
        <a:lstStyle/>
        <a:p>
          <a:endParaRPr lang="en-US" sz="2000"/>
        </a:p>
      </dgm:t>
    </dgm:pt>
    <dgm:pt modelId="{144A1BE7-A7B1-4F4A-8CD6-179BF681CA4F}">
      <dgm:prSet phldrT="[Text]" custT="1"/>
      <dgm:spPr/>
      <dgm:t>
        <a:bodyPr/>
        <a:lstStyle/>
        <a:p>
          <a:r>
            <a:rPr lang="en-US" sz="1600" dirty="0" smtClean="0"/>
            <a:t>Individual contributions to be submitted to the subgroup leaders timely</a:t>
          </a:r>
          <a:endParaRPr lang="en-US" sz="1600" dirty="0"/>
        </a:p>
      </dgm:t>
    </dgm:pt>
    <dgm:pt modelId="{0091C603-6B65-45D9-B355-D32A59A7D691}" type="parTrans" cxnId="{80DD101B-9EC1-4E81-A36E-CE482CE820A2}">
      <dgm:prSet/>
      <dgm:spPr/>
      <dgm:t>
        <a:bodyPr/>
        <a:lstStyle/>
        <a:p>
          <a:endParaRPr lang="en-US" sz="2000"/>
        </a:p>
      </dgm:t>
    </dgm:pt>
    <dgm:pt modelId="{33AEBD2E-98DF-4E9D-805A-E85A5E92689E}" type="sibTrans" cxnId="{80DD101B-9EC1-4E81-A36E-CE482CE820A2}">
      <dgm:prSet/>
      <dgm:spPr/>
      <dgm:t>
        <a:bodyPr/>
        <a:lstStyle/>
        <a:p>
          <a:endParaRPr lang="en-US" sz="2000"/>
        </a:p>
      </dgm:t>
    </dgm:pt>
    <dgm:pt modelId="{1B3D7B45-E3C1-433D-A124-A7CE892E5261}">
      <dgm:prSet phldrT="[Text]" custT="1"/>
      <dgm:spPr/>
      <dgm:t>
        <a:bodyPr/>
        <a:lstStyle/>
        <a:p>
          <a:r>
            <a:rPr lang="en-US" sz="1800" dirty="0" smtClean="0"/>
            <a:t>Meeting in KL: Compile and Review full report draft</a:t>
          </a:r>
          <a:endParaRPr lang="en-US" sz="1800" dirty="0"/>
        </a:p>
      </dgm:t>
    </dgm:pt>
    <dgm:pt modelId="{2672A95B-777F-4990-8B1A-38CDFBBDDFA4}" type="parTrans" cxnId="{4CD3F6FF-729B-4B76-82BE-8CEDF77F90A8}">
      <dgm:prSet/>
      <dgm:spPr/>
      <dgm:t>
        <a:bodyPr/>
        <a:lstStyle/>
        <a:p>
          <a:endParaRPr lang="en-US" sz="2000"/>
        </a:p>
      </dgm:t>
    </dgm:pt>
    <dgm:pt modelId="{BD169DC9-335B-4F9F-A288-4684FD06CACC}" type="sibTrans" cxnId="{4CD3F6FF-729B-4B76-82BE-8CEDF77F90A8}">
      <dgm:prSet/>
      <dgm:spPr/>
      <dgm:t>
        <a:bodyPr/>
        <a:lstStyle/>
        <a:p>
          <a:endParaRPr lang="en-US" sz="2000"/>
        </a:p>
      </dgm:t>
    </dgm:pt>
    <dgm:pt modelId="{CD642EBD-FF0D-4B92-AA99-F1C080E30723}">
      <dgm:prSet phldrT="[Text]" custT="1"/>
      <dgm:spPr/>
      <dgm:t>
        <a:bodyPr/>
        <a:lstStyle/>
        <a:p>
          <a:r>
            <a:rPr lang="en-US" sz="1600" dirty="0" smtClean="0"/>
            <a:t>Subgroups leaders to upload latest version of their chapters on collaboration area</a:t>
          </a:r>
          <a:endParaRPr lang="en-US" sz="1600" dirty="0"/>
        </a:p>
      </dgm:t>
    </dgm:pt>
    <dgm:pt modelId="{32ACF88C-CC47-4EF3-9B19-5DD863880887}" type="parTrans" cxnId="{EBB2A83F-996F-4DEB-9A7C-B94EAF7E4005}">
      <dgm:prSet/>
      <dgm:spPr/>
      <dgm:t>
        <a:bodyPr/>
        <a:lstStyle/>
        <a:p>
          <a:endParaRPr lang="en-US" sz="2000"/>
        </a:p>
      </dgm:t>
    </dgm:pt>
    <dgm:pt modelId="{5281C43D-59E4-466F-AAC4-742DE1A9CCB3}" type="sibTrans" cxnId="{EBB2A83F-996F-4DEB-9A7C-B94EAF7E4005}">
      <dgm:prSet/>
      <dgm:spPr/>
      <dgm:t>
        <a:bodyPr/>
        <a:lstStyle/>
        <a:p>
          <a:endParaRPr lang="en-US" sz="2000"/>
        </a:p>
      </dgm:t>
    </dgm:pt>
    <dgm:pt modelId="{14007199-149E-4FA2-9D9A-78C52D2DB22A}">
      <dgm:prSet phldrT="[Text]" custT="1"/>
      <dgm:spPr/>
      <dgm:t>
        <a:bodyPr/>
        <a:lstStyle/>
        <a:p>
          <a:r>
            <a:rPr lang="en-US" sz="1600" dirty="0" smtClean="0"/>
            <a:t>Provide template for each chapters</a:t>
          </a:r>
          <a:endParaRPr lang="en-US" sz="1600" dirty="0"/>
        </a:p>
      </dgm:t>
    </dgm:pt>
    <dgm:pt modelId="{6A3CAE40-C658-4215-ABA0-B55A1C846198}" type="parTrans" cxnId="{293B3093-2471-45FE-B4D2-9FF3E860D7BF}">
      <dgm:prSet/>
      <dgm:spPr/>
    </dgm:pt>
    <dgm:pt modelId="{6EA606EB-A64A-4640-90BC-BC68D269933F}" type="sibTrans" cxnId="{293B3093-2471-45FE-B4D2-9FF3E860D7BF}">
      <dgm:prSet/>
      <dgm:spPr/>
    </dgm:pt>
    <dgm:pt modelId="{5848C10B-0A62-4EA5-9CC7-0FC10E54FCE1}" type="pres">
      <dgm:prSet presAssocID="{1B12DF09-E2D0-457B-A65A-F460BB44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BDAE0-1F70-43DB-B1B2-0D79E57B6968}" type="pres">
      <dgm:prSet presAssocID="{D2BD4AE8-C209-44A6-BA0A-D51F370C0DCA}" presName="linNode" presStyleCnt="0"/>
      <dgm:spPr/>
    </dgm:pt>
    <dgm:pt modelId="{9F170999-413C-42D8-A1AB-2F1D7A5323A0}" type="pres">
      <dgm:prSet presAssocID="{D2BD4AE8-C209-44A6-BA0A-D51F370C0DC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37D3-B2B1-4FE4-B0D5-E531462DDE3C}" type="pres">
      <dgm:prSet presAssocID="{D2BD4AE8-C209-44A6-BA0A-D51F370C0DC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95221-281C-402E-B7B9-7AD4E2472893}" type="pres">
      <dgm:prSet presAssocID="{F15E704E-7D76-4CDB-BD59-BEF7CB60BFA9}" presName="sp" presStyleCnt="0"/>
      <dgm:spPr/>
    </dgm:pt>
    <dgm:pt modelId="{EC696C79-AC85-43F1-A4AB-7C0C9EF2927D}" type="pres">
      <dgm:prSet presAssocID="{6284C8F4-A5E1-43E3-91CF-0AE1E14F20DF}" presName="linNode" presStyleCnt="0"/>
      <dgm:spPr/>
    </dgm:pt>
    <dgm:pt modelId="{91FC6199-EE54-44C8-9DB7-F718D3568039}" type="pres">
      <dgm:prSet presAssocID="{6284C8F4-A5E1-43E3-91CF-0AE1E14F20D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60E1F-81D8-429B-A368-458AEC7531F9}" type="pres">
      <dgm:prSet presAssocID="{6284C8F4-A5E1-43E3-91CF-0AE1E14F20D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F040F-3AC9-4DCD-A114-2169C4E4514C}" type="presOf" srcId="{026DE540-F139-4C4C-BF75-BF10DF703431}" destId="{DA5D37D3-B2B1-4FE4-B0D5-E531462DDE3C}" srcOrd="0" destOrd="1" presId="urn:microsoft.com/office/officeart/2005/8/layout/vList5"/>
    <dgm:cxn modelId="{B2754ED8-6B42-49EE-A16A-386042E81EAF}" srcId="{D2BD4AE8-C209-44A6-BA0A-D51F370C0DCA}" destId="{026DE540-F139-4C4C-BF75-BF10DF703431}" srcOrd="1" destOrd="0" parTransId="{111CEAEC-4243-4D11-A5A6-257CF91BCC54}" sibTransId="{59429928-E43B-4374-A84F-D0D3114C09E7}"/>
    <dgm:cxn modelId="{E22644BF-4FBA-4949-B8CE-1C84133DE7AA}" type="presOf" srcId="{BCF50543-3820-4C42-81E2-9652FB9168C2}" destId="{DA5D37D3-B2B1-4FE4-B0D5-E531462DDE3C}" srcOrd="0" destOrd="0" presId="urn:microsoft.com/office/officeart/2005/8/layout/vList5"/>
    <dgm:cxn modelId="{BF7588A8-51BA-4565-B437-20CD16481796}" srcId="{D2BD4AE8-C209-44A6-BA0A-D51F370C0DCA}" destId="{BCF50543-3820-4C42-81E2-9652FB9168C2}" srcOrd="0" destOrd="0" parTransId="{4F083022-C25A-4BCB-AF6E-75F2C2646903}" sibTransId="{CAAD3229-4D65-4B92-83E3-8EE3AC3DD18F}"/>
    <dgm:cxn modelId="{293B3093-2471-45FE-B4D2-9FF3E860D7BF}" srcId="{6284C8F4-A5E1-43E3-91CF-0AE1E14F20DF}" destId="{14007199-149E-4FA2-9D9A-78C52D2DB22A}" srcOrd="2" destOrd="0" parTransId="{6A3CAE40-C658-4215-ABA0-B55A1C846198}" sibTransId="{6EA606EB-A64A-4640-90BC-BC68D269933F}"/>
    <dgm:cxn modelId="{3FCAB575-1654-438D-9050-ECF44682DCED}" type="presOf" srcId="{1B12DF09-E2D0-457B-A65A-F460BB445A03}" destId="{5848C10B-0A62-4EA5-9CC7-0FC10E54FCE1}" srcOrd="0" destOrd="0" presId="urn:microsoft.com/office/officeart/2005/8/layout/vList5"/>
    <dgm:cxn modelId="{2BF2290B-1FAB-4E7D-AD13-B44224FD3451}" type="presOf" srcId="{D8670ED0-A93B-4B47-8FC2-84C8DACB44A3}" destId="{3CF60E1F-81D8-429B-A368-458AEC7531F9}" srcOrd="0" destOrd="0" presId="urn:microsoft.com/office/officeart/2005/8/layout/vList5"/>
    <dgm:cxn modelId="{EBB2A83F-996F-4DEB-9A7C-B94EAF7E4005}" srcId="{6284C8F4-A5E1-43E3-91CF-0AE1E14F20DF}" destId="{CD642EBD-FF0D-4B92-AA99-F1C080E30723}" srcOrd="3" destOrd="0" parTransId="{32ACF88C-CC47-4EF3-9B19-5DD863880887}" sibTransId="{5281C43D-59E4-466F-AAC4-742DE1A9CCB3}"/>
    <dgm:cxn modelId="{F9C0F6F5-C2DE-44AA-AB0A-E2ADE866DEA9}" type="presOf" srcId="{14007199-149E-4FA2-9D9A-78C52D2DB22A}" destId="{3CF60E1F-81D8-429B-A368-458AEC7531F9}" srcOrd="0" destOrd="2" presId="urn:microsoft.com/office/officeart/2005/8/layout/vList5"/>
    <dgm:cxn modelId="{57C5C5F5-FC70-49B9-AF03-972992299D9C}" type="presOf" srcId="{1B3D7B45-E3C1-433D-A124-A7CE892E5261}" destId="{DA5D37D3-B2B1-4FE4-B0D5-E531462DDE3C}" srcOrd="0" destOrd="2" presId="urn:microsoft.com/office/officeart/2005/8/layout/vList5"/>
    <dgm:cxn modelId="{0FF9C3EC-0578-4ED4-B970-99A8AFBA787F}" type="presOf" srcId="{D2BD4AE8-C209-44A6-BA0A-D51F370C0DCA}" destId="{9F170999-413C-42D8-A1AB-2F1D7A5323A0}" srcOrd="0" destOrd="0" presId="urn:microsoft.com/office/officeart/2005/8/layout/vList5"/>
    <dgm:cxn modelId="{4CD3F6FF-729B-4B76-82BE-8CEDF77F90A8}" srcId="{D2BD4AE8-C209-44A6-BA0A-D51F370C0DCA}" destId="{1B3D7B45-E3C1-433D-A124-A7CE892E5261}" srcOrd="2" destOrd="0" parTransId="{2672A95B-777F-4990-8B1A-38CDFBBDDFA4}" sibTransId="{BD169DC9-335B-4F9F-A288-4684FD06CACC}"/>
    <dgm:cxn modelId="{80DD101B-9EC1-4E81-A36E-CE482CE820A2}" srcId="{6284C8F4-A5E1-43E3-91CF-0AE1E14F20DF}" destId="{144A1BE7-A7B1-4F4A-8CD6-179BF681CA4F}" srcOrd="1" destOrd="0" parTransId="{0091C603-6B65-45D9-B355-D32A59A7D691}" sibTransId="{33AEBD2E-98DF-4E9D-805A-E85A5E92689E}"/>
    <dgm:cxn modelId="{C1678354-DD63-4CF5-A486-BA8A9E97ACE5}" srcId="{1B12DF09-E2D0-457B-A65A-F460BB445A03}" destId="{6284C8F4-A5E1-43E3-91CF-0AE1E14F20DF}" srcOrd="1" destOrd="0" parTransId="{735C2D42-7E14-4202-912A-309843FBAE69}" sibTransId="{F90BCFB7-23D7-4DAD-8FEF-E18F96AFF302}"/>
    <dgm:cxn modelId="{9E505B4A-533A-4B6E-969F-6ECDA1DF387E}" srcId="{1B12DF09-E2D0-457B-A65A-F460BB445A03}" destId="{D2BD4AE8-C209-44A6-BA0A-D51F370C0DCA}" srcOrd="0" destOrd="0" parTransId="{0DFE46FF-4326-4193-8EFA-D055B99870B0}" sibTransId="{F15E704E-7D76-4CDB-BD59-BEF7CB60BFA9}"/>
    <dgm:cxn modelId="{BA05F016-4C63-433C-9D44-25927E5C9E9F}" type="presOf" srcId="{6284C8F4-A5E1-43E3-91CF-0AE1E14F20DF}" destId="{91FC6199-EE54-44C8-9DB7-F718D3568039}" srcOrd="0" destOrd="0" presId="urn:microsoft.com/office/officeart/2005/8/layout/vList5"/>
    <dgm:cxn modelId="{A99CB722-1A21-4857-9C4A-C8470A3F52AB}" type="presOf" srcId="{CD642EBD-FF0D-4B92-AA99-F1C080E30723}" destId="{3CF60E1F-81D8-429B-A368-458AEC7531F9}" srcOrd="0" destOrd="3" presId="urn:microsoft.com/office/officeart/2005/8/layout/vList5"/>
    <dgm:cxn modelId="{654A007B-D5ED-4520-9B75-B417BBFB0B99}" type="presOf" srcId="{144A1BE7-A7B1-4F4A-8CD6-179BF681CA4F}" destId="{3CF60E1F-81D8-429B-A368-458AEC7531F9}" srcOrd="0" destOrd="1" presId="urn:microsoft.com/office/officeart/2005/8/layout/vList5"/>
    <dgm:cxn modelId="{FFFDB933-F92D-44EB-A801-441D2FBD2DB5}" srcId="{6284C8F4-A5E1-43E3-91CF-0AE1E14F20DF}" destId="{D8670ED0-A93B-4B47-8FC2-84C8DACB44A3}" srcOrd="0" destOrd="0" parTransId="{767E4954-5C2A-408B-B281-2B01B6C5AB9A}" sibTransId="{55D4C744-7C71-4D5E-8BBB-A1D6149F6289}"/>
    <dgm:cxn modelId="{956C8D2F-F7EF-4735-A1A5-B042463D689B}" type="presParOf" srcId="{5848C10B-0A62-4EA5-9CC7-0FC10E54FCE1}" destId="{63FBDAE0-1F70-43DB-B1B2-0D79E57B6968}" srcOrd="0" destOrd="0" presId="urn:microsoft.com/office/officeart/2005/8/layout/vList5"/>
    <dgm:cxn modelId="{FF11EA21-E32C-4B45-8483-906A75BC8888}" type="presParOf" srcId="{63FBDAE0-1F70-43DB-B1B2-0D79E57B6968}" destId="{9F170999-413C-42D8-A1AB-2F1D7A5323A0}" srcOrd="0" destOrd="0" presId="urn:microsoft.com/office/officeart/2005/8/layout/vList5"/>
    <dgm:cxn modelId="{8EFC08C7-D55A-4482-8B98-93D40BF60570}" type="presParOf" srcId="{63FBDAE0-1F70-43DB-B1B2-0D79E57B6968}" destId="{DA5D37D3-B2B1-4FE4-B0D5-E531462DDE3C}" srcOrd="1" destOrd="0" presId="urn:microsoft.com/office/officeart/2005/8/layout/vList5"/>
    <dgm:cxn modelId="{06D048BB-BC56-444F-A52F-084A1A784CCE}" type="presParOf" srcId="{5848C10B-0A62-4EA5-9CC7-0FC10E54FCE1}" destId="{A8795221-281C-402E-B7B9-7AD4E2472893}" srcOrd="1" destOrd="0" presId="urn:microsoft.com/office/officeart/2005/8/layout/vList5"/>
    <dgm:cxn modelId="{143701B4-FD1A-40D0-9323-867DE0A5D1D0}" type="presParOf" srcId="{5848C10B-0A62-4EA5-9CC7-0FC10E54FCE1}" destId="{EC696C79-AC85-43F1-A4AB-7C0C9EF2927D}" srcOrd="2" destOrd="0" presId="urn:microsoft.com/office/officeart/2005/8/layout/vList5"/>
    <dgm:cxn modelId="{29DD2AFF-A0BC-43EE-AA88-FAF98BCE40EA}" type="presParOf" srcId="{EC696C79-AC85-43F1-A4AB-7C0C9EF2927D}" destId="{91FC6199-EE54-44C8-9DB7-F718D3568039}" srcOrd="0" destOrd="0" presId="urn:microsoft.com/office/officeart/2005/8/layout/vList5"/>
    <dgm:cxn modelId="{A533DCD1-44F4-4D50-B79B-F5307FAB479F}" type="presParOf" srcId="{EC696C79-AC85-43F1-A4AB-7C0C9EF2927D}" destId="{3CF60E1F-81D8-429B-A368-458AEC7531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548DA-F1A5-4072-B022-1D9C603B974F}">
      <dsp:nvSpPr>
        <dsp:cNvPr id="0" name=""/>
        <dsp:cNvSpPr/>
      </dsp:nvSpPr>
      <dsp:spPr>
        <a:xfrm rot="5400000">
          <a:off x="-261520" y="264522"/>
          <a:ext cx="1743471" cy="12204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Japan</a:t>
          </a:r>
          <a:endParaRPr lang="en-US" sz="2400" kern="1200" dirty="0"/>
        </a:p>
      </dsp:txBody>
      <dsp:txXfrm rot="5400000">
        <a:off x="-261520" y="264522"/>
        <a:ext cx="1743471" cy="1220430"/>
      </dsp:txXfrm>
    </dsp:sp>
    <dsp:sp modelId="{9A3E5D68-47A6-42D5-B610-6A13A087AC45}">
      <dsp:nvSpPr>
        <dsp:cNvPr id="0" name=""/>
        <dsp:cNvSpPr/>
      </dsp:nvSpPr>
      <dsp:spPr>
        <a:xfrm rot="5400000">
          <a:off x="4005986" y="-2782554"/>
          <a:ext cx="1133256" cy="6704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13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-16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May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Call for abstracts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Work on draft report </a:t>
          </a:r>
          <a:endParaRPr lang="en-US" sz="2000" kern="1200" dirty="0"/>
        </a:p>
      </dsp:txBody>
      <dsp:txXfrm rot="5400000">
        <a:off x="4005986" y="-2782554"/>
        <a:ext cx="1133256" cy="6704369"/>
      </dsp:txXfrm>
    </dsp:sp>
    <dsp:sp modelId="{D8FE02D0-5086-4378-923F-B8D7770FFBF5}">
      <dsp:nvSpPr>
        <dsp:cNvPr id="0" name=""/>
        <dsp:cNvSpPr/>
      </dsp:nvSpPr>
      <dsp:spPr>
        <a:xfrm rot="5400000">
          <a:off x="-261520" y="1815484"/>
          <a:ext cx="1743471" cy="12204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Malaysia</a:t>
          </a:r>
          <a:endParaRPr lang="en-US" sz="2400" kern="1200" dirty="0"/>
        </a:p>
      </dsp:txBody>
      <dsp:txXfrm rot="5400000">
        <a:off x="-261520" y="1815484"/>
        <a:ext cx="1743471" cy="1220430"/>
      </dsp:txXfrm>
    </dsp:sp>
    <dsp:sp modelId="{5933EE96-FC3D-404D-9264-14C87BE9D8E5}">
      <dsp:nvSpPr>
        <dsp:cNvPr id="0" name=""/>
        <dsp:cNvSpPr/>
      </dsp:nvSpPr>
      <dsp:spPr>
        <a:xfrm rot="5400000">
          <a:off x="4005986" y="-1231592"/>
          <a:ext cx="1133256" cy="6704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22</a:t>
          </a:r>
          <a:r>
            <a:rPr lang="en-US" sz="2000" kern="1200" baseline="30000" dirty="0" smtClean="0"/>
            <a:t>nd</a:t>
          </a:r>
          <a:r>
            <a:rPr lang="en-US" sz="2000" kern="1200" dirty="0" smtClean="0"/>
            <a:t>-25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September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Initial drafts ready (send to presidium 2 weeks before coordination meeting)</a:t>
          </a:r>
          <a:endParaRPr lang="en-US" sz="2000" kern="1200" dirty="0"/>
        </a:p>
      </dsp:txBody>
      <dsp:txXfrm rot="5400000">
        <a:off x="4005986" y="-1231592"/>
        <a:ext cx="1133256" cy="6704369"/>
      </dsp:txXfrm>
    </dsp:sp>
    <dsp:sp modelId="{DE5B4617-192F-46E1-B3C8-C989B5D37C92}">
      <dsp:nvSpPr>
        <dsp:cNvPr id="0" name=""/>
        <dsp:cNvSpPr/>
      </dsp:nvSpPr>
      <dsp:spPr>
        <a:xfrm rot="5400000">
          <a:off x="-261520" y="3366446"/>
          <a:ext cx="1743471" cy="12204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Qatar</a:t>
          </a:r>
          <a:endParaRPr lang="en-US" sz="2400" kern="1200" dirty="0"/>
        </a:p>
      </dsp:txBody>
      <dsp:txXfrm rot="5400000">
        <a:off x="-261520" y="3366446"/>
        <a:ext cx="1743471" cy="1220430"/>
      </dsp:txXfrm>
    </dsp:sp>
    <dsp:sp modelId="{32A56B7F-28D4-4B60-A7A0-BDF22713B222}">
      <dsp:nvSpPr>
        <dsp:cNvPr id="0" name=""/>
        <dsp:cNvSpPr/>
      </dsp:nvSpPr>
      <dsp:spPr>
        <a:xfrm rot="5400000">
          <a:off x="4005986" y="319369"/>
          <a:ext cx="1133256" cy="6704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28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-31</a:t>
          </a:r>
          <a:r>
            <a:rPr lang="en-US" sz="2000" kern="1200" baseline="30000" dirty="0" smtClean="0"/>
            <a:t>st</a:t>
          </a:r>
          <a:r>
            <a:rPr lang="en-US" sz="2000" kern="1200" dirty="0" smtClean="0"/>
            <a:t> January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Final drafts ready (send to presidium before Jan 2015). Finalise Report and Layout</a:t>
          </a:r>
          <a:endParaRPr lang="en-US" sz="2000" kern="1200" dirty="0"/>
        </a:p>
      </dsp:txBody>
      <dsp:txXfrm rot="5400000">
        <a:off x="4005986" y="319369"/>
        <a:ext cx="1133256" cy="6704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662074-1867-407A-A48C-EDE8CA154319}">
      <dsp:nvSpPr>
        <dsp:cNvPr id="0" name=""/>
        <dsp:cNvSpPr/>
      </dsp:nvSpPr>
      <dsp:spPr>
        <a:xfrm rot="5400000">
          <a:off x="-281887" y="283372"/>
          <a:ext cx="1879252" cy="13154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Barcelona Outcome</a:t>
          </a:r>
          <a:endParaRPr lang="en-US" sz="1800" b="1" kern="1200" dirty="0"/>
        </a:p>
      </dsp:txBody>
      <dsp:txXfrm rot="5400000">
        <a:off x="-281887" y="283372"/>
        <a:ext cx="1879252" cy="1315476"/>
      </dsp:txXfrm>
    </dsp:sp>
    <dsp:sp modelId="{398F9B4E-BD6F-451F-9520-602C1A273FF4}">
      <dsp:nvSpPr>
        <dsp:cNvPr id="0" name=""/>
        <dsp:cNvSpPr/>
      </dsp:nvSpPr>
      <dsp:spPr>
        <a:xfrm rot="5400000">
          <a:off x="4141730" y="-2846304"/>
          <a:ext cx="1221514" cy="6914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Discussion on report template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Discussions on logistics, BOG management, safety and regulations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Discussions on Small Scale LNG archetypes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Regional Subgroups shared progress on data gathering and observed trends</a:t>
          </a:r>
          <a:endParaRPr lang="en-US" sz="1600" kern="1200" dirty="0"/>
        </a:p>
      </dsp:txBody>
      <dsp:txXfrm rot="5400000">
        <a:off x="4141730" y="-2846304"/>
        <a:ext cx="1221514" cy="6914123"/>
      </dsp:txXfrm>
    </dsp:sp>
    <dsp:sp modelId="{8F4D8FFD-C90C-41FD-B165-EF1421341BFA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Ways of Working</a:t>
          </a:r>
          <a:endParaRPr lang="en-US" sz="1900" b="1" kern="1200" dirty="0"/>
        </a:p>
      </dsp:txBody>
      <dsp:txXfrm rot="5400000">
        <a:off x="-281887" y="1971161"/>
        <a:ext cx="1879252" cy="1315476"/>
      </dsp:txXfrm>
    </dsp:sp>
    <dsp:sp modelId="{D2F97EE9-90C6-4B85-A7AB-49455FE7E03B}">
      <dsp:nvSpPr>
        <dsp:cNvPr id="0" name=""/>
        <dsp:cNvSpPr/>
      </dsp:nvSpPr>
      <dsp:spPr>
        <a:xfrm rot="5400000">
          <a:off x="4161781" y="-1157030"/>
          <a:ext cx="1221514" cy="6914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Subgroups will produce draft sections of the report (1</a:t>
          </a:r>
          <a:r>
            <a:rPr lang="en-US" sz="1600" kern="1200" baseline="30000" dirty="0" smtClean="0"/>
            <a:t>st</a:t>
          </a:r>
          <a:r>
            <a:rPr lang="en-US" sz="1600" kern="1200" dirty="0" smtClean="0"/>
            <a:t> version available at year end)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More frequent communication and use of the PGC_D3 collaboration workspace on the IGU site</a:t>
          </a:r>
          <a:endParaRPr lang="en-US" sz="1600" kern="1200" dirty="0"/>
        </a:p>
      </dsp:txBody>
      <dsp:txXfrm rot="5400000">
        <a:off x="4161781" y="-1157030"/>
        <a:ext cx="1221514" cy="6914123"/>
      </dsp:txXfrm>
    </dsp:sp>
    <dsp:sp modelId="{697B17DE-4F5C-4AE4-9160-5675DBA090BF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Meeting in Japan</a:t>
          </a:r>
          <a:endParaRPr lang="en-US" sz="1900" b="1" kern="1200" dirty="0"/>
        </a:p>
      </dsp:txBody>
      <dsp:txXfrm rot="5400000">
        <a:off x="-281887" y="3658950"/>
        <a:ext cx="1879252" cy="1315476"/>
      </dsp:txXfrm>
    </dsp:sp>
    <dsp:sp modelId="{5CAA9544-80F8-4A42-A24F-D4144796A04F}">
      <dsp:nvSpPr>
        <dsp:cNvPr id="0" name=""/>
        <dsp:cNvSpPr/>
      </dsp:nvSpPr>
      <dsp:spPr>
        <a:xfrm rot="5400000">
          <a:off x="4161781" y="530758"/>
          <a:ext cx="1221514" cy="6914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First Report Draft Available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Review and further develop the chapters – build the overview beyond the regions </a:t>
          </a:r>
          <a:endParaRPr lang="en-US" sz="1600" kern="1200" dirty="0"/>
        </a:p>
      </dsp:txBody>
      <dsp:txXfrm rot="5400000">
        <a:off x="4161781" y="530758"/>
        <a:ext cx="1221514" cy="69141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ACB7CF-B17E-4223-BCA1-F83E6B74A8C9}">
      <dsp:nvSpPr>
        <dsp:cNvPr id="0" name=""/>
        <dsp:cNvSpPr/>
      </dsp:nvSpPr>
      <dsp:spPr>
        <a:xfrm rot="5400000">
          <a:off x="-443559" y="446352"/>
          <a:ext cx="2957066" cy="20699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Technology,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Definition</a:t>
          </a:r>
          <a:endParaRPr lang="en-US" sz="1600" b="1" kern="1200" dirty="0"/>
        </a:p>
      </dsp:txBody>
      <dsp:txXfrm rot="5400000">
        <a:off x="-443559" y="446352"/>
        <a:ext cx="2957066" cy="2069946"/>
      </dsp:txXfrm>
    </dsp:sp>
    <dsp:sp modelId="{C32E378F-F6DA-4DFC-BAF9-257B9F03C451}">
      <dsp:nvSpPr>
        <dsp:cNvPr id="0" name=""/>
        <dsp:cNvSpPr/>
      </dsp:nvSpPr>
      <dsp:spPr>
        <a:xfrm rot="5400000">
          <a:off x="3617226" y="-1544487"/>
          <a:ext cx="1922092" cy="5016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u="sng" kern="1200" dirty="0" smtClean="0"/>
            <a:t>Christophe</a:t>
          </a:r>
          <a:r>
            <a:rPr lang="en-US" sz="4400" b="0" kern="1200" dirty="0" smtClean="0"/>
            <a:t>  </a:t>
          </a:r>
          <a:endParaRPr lang="en-US" sz="4400" b="0" kern="1200" dirty="0"/>
        </a:p>
      </dsp:txBody>
      <dsp:txXfrm rot="5400000">
        <a:off x="3617226" y="-1544487"/>
        <a:ext cx="1922092" cy="5016653"/>
      </dsp:txXfrm>
    </dsp:sp>
    <dsp:sp modelId="{4903F1B9-BEE6-459D-9D02-B999C00D2D7B}">
      <dsp:nvSpPr>
        <dsp:cNvPr id="0" name=""/>
        <dsp:cNvSpPr/>
      </dsp:nvSpPr>
      <dsp:spPr>
        <a:xfrm rot="5400000">
          <a:off x="-443559" y="3122500"/>
          <a:ext cx="2957066" cy="206994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Europe incl. Russia + Africa</a:t>
          </a:r>
          <a:endParaRPr lang="en-US" sz="1600" b="0" kern="1200" dirty="0"/>
        </a:p>
      </dsp:txBody>
      <dsp:txXfrm rot="5400000">
        <a:off x="-443559" y="3122500"/>
        <a:ext cx="2957066" cy="2069946"/>
      </dsp:txXfrm>
    </dsp:sp>
    <dsp:sp modelId="{3AF07948-B7E7-42E7-8F60-E014EE5125E2}">
      <dsp:nvSpPr>
        <dsp:cNvPr id="0" name=""/>
        <dsp:cNvSpPr/>
      </dsp:nvSpPr>
      <dsp:spPr>
        <a:xfrm rot="5400000">
          <a:off x="3617226" y="1131660"/>
          <a:ext cx="1922092" cy="5016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u="sng" kern="1200" dirty="0" smtClean="0"/>
            <a:t>Feikje (for Marcel)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/>
        </a:p>
      </dsp:txBody>
      <dsp:txXfrm rot="5400000">
        <a:off x="3617226" y="1131660"/>
        <a:ext cx="1922092" cy="50166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41B926-95B6-4F91-9888-2CC89522AAC7}">
      <dsp:nvSpPr>
        <dsp:cNvPr id="0" name=""/>
        <dsp:cNvSpPr/>
      </dsp:nvSpPr>
      <dsp:spPr>
        <a:xfrm rot="5400000">
          <a:off x="-443559" y="446352"/>
          <a:ext cx="2957066" cy="20699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Asia - Pacific</a:t>
          </a:r>
          <a:endParaRPr lang="en-US" sz="1800" b="1" kern="1200" dirty="0"/>
        </a:p>
      </dsp:txBody>
      <dsp:txXfrm rot="5400000">
        <a:off x="-443559" y="446352"/>
        <a:ext cx="2957066" cy="2069946"/>
      </dsp:txXfrm>
    </dsp:sp>
    <dsp:sp modelId="{3726F59F-541C-4B1A-9006-5CDCA5F2F99F}">
      <dsp:nvSpPr>
        <dsp:cNvPr id="0" name=""/>
        <dsp:cNvSpPr/>
      </dsp:nvSpPr>
      <dsp:spPr>
        <a:xfrm rot="5400000">
          <a:off x="3617226" y="-1513733"/>
          <a:ext cx="1922092" cy="5016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u="sng" kern="1200" dirty="0" smtClean="0"/>
            <a:t>Thilo</a:t>
          </a:r>
          <a:endParaRPr lang="en-US" sz="4400" kern="1200" dirty="0"/>
        </a:p>
      </dsp:txBody>
      <dsp:txXfrm rot="5400000">
        <a:off x="3617226" y="-1513733"/>
        <a:ext cx="1922092" cy="5016653"/>
      </dsp:txXfrm>
    </dsp:sp>
    <dsp:sp modelId="{3CA0C50B-631A-4F3D-B035-7428E9AF29DC}">
      <dsp:nvSpPr>
        <dsp:cNvPr id="0" name=""/>
        <dsp:cNvSpPr/>
      </dsp:nvSpPr>
      <dsp:spPr>
        <a:xfrm rot="5400000">
          <a:off x="-443559" y="3122500"/>
          <a:ext cx="2957066" cy="206994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Americas</a:t>
          </a:r>
          <a:endParaRPr lang="en-US" sz="1800" kern="1200" dirty="0"/>
        </a:p>
      </dsp:txBody>
      <dsp:txXfrm rot="5400000">
        <a:off x="-443559" y="3122500"/>
        <a:ext cx="2957066" cy="2069946"/>
      </dsp:txXfrm>
    </dsp:sp>
    <dsp:sp modelId="{A52F34F7-21FC-4526-A768-0A87FE28C8A1}">
      <dsp:nvSpPr>
        <dsp:cNvPr id="0" name=""/>
        <dsp:cNvSpPr/>
      </dsp:nvSpPr>
      <dsp:spPr>
        <a:xfrm rot="5400000">
          <a:off x="3617226" y="1131660"/>
          <a:ext cx="1922092" cy="5016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u="sng" kern="1200" dirty="0" smtClean="0"/>
            <a:t>Jorge (for </a:t>
          </a:r>
          <a:r>
            <a:rPr lang="en-US" sz="4400" b="1" u="sng" kern="1200" dirty="0" err="1" smtClean="0"/>
            <a:t>Marcio</a:t>
          </a:r>
          <a:r>
            <a:rPr lang="en-US" sz="4400" b="1" u="sng" kern="1200" dirty="0" smtClean="0"/>
            <a:t>)</a:t>
          </a:r>
          <a:endParaRPr lang="en-US" sz="4400" kern="1200" dirty="0"/>
        </a:p>
      </dsp:txBody>
      <dsp:txXfrm rot="5400000">
        <a:off x="3617226" y="1131660"/>
        <a:ext cx="1922092" cy="50166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ACB7CF-B17E-4223-BCA1-F83E6B74A8C9}">
      <dsp:nvSpPr>
        <dsp:cNvPr id="0" name=""/>
        <dsp:cNvSpPr/>
      </dsp:nvSpPr>
      <dsp:spPr>
        <a:xfrm rot="5400000">
          <a:off x="-227339" y="231514"/>
          <a:ext cx="1515597" cy="1060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Americas</a:t>
          </a:r>
          <a:endParaRPr lang="en-US" sz="1600" b="1" kern="1200" dirty="0"/>
        </a:p>
      </dsp:txBody>
      <dsp:txXfrm rot="5400000">
        <a:off x="-227339" y="231514"/>
        <a:ext cx="1515597" cy="1060918"/>
      </dsp:txXfrm>
    </dsp:sp>
    <dsp:sp modelId="{C32E378F-F6DA-4DFC-BAF9-257B9F03C451}">
      <dsp:nvSpPr>
        <dsp:cNvPr id="0" name=""/>
        <dsp:cNvSpPr/>
      </dsp:nvSpPr>
      <dsp:spPr>
        <a:xfrm rot="5400000">
          <a:off x="3581189" y="-2399407"/>
          <a:ext cx="985138" cy="6025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u="sng" kern="1200" dirty="0" smtClean="0">
              <a:solidFill>
                <a:srgbClr val="0070C0"/>
              </a:solidFill>
            </a:rPr>
            <a:t>GSP Singh</a:t>
          </a:r>
          <a:r>
            <a:rPr lang="en-US" sz="2000" kern="1200" dirty="0" smtClean="0">
              <a:solidFill>
                <a:srgbClr val="0070C0"/>
              </a:solidFill>
            </a:rPr>
            <a:t>, </a:t>
          </a:r>
          <a:r>
            <a:rPr lang="en-US" sz="2000" b="0" u="none" kern="1200" dirty="0" smtClean="0">
              <a:solidFill>
                <a:srgbClr val="0070C0"/>
              </a:solidFill>
            </a:rPr>
            <a:t>Jorge</a:t>
          </a:r>
          <a:r>
            <a:rPr lang="en-US" sz="2000" kern="1200" dirty="0" smtClean="0"/>
            <a:t>, </a:t>
          </a:r>
          <a:r>
            <a:rPr lang="en-US" sz="2000" kern="1200" dirty="0" err="1" smtClean="0">
              <a:solidFill>
                <a:srgbClr val="0070C0"/>
              </a:solidFill>
            </a:rPr>
            <a:t>Kanthida</a:t>
          </a:r>
          <a:r>
            <a:rPr lang="en-US" sz="2000" kern="1200" dirty="0" smtClean="0"/>
            <a:t>, </a:t>
          </a:r>
          <a:r>
            <a:rPr lang="en-US" sz="2000" kern="1200" dirty="0" err="1" smtClean="0">
              <a:solidFill>
                <a:srgbClr val="0070C0"/>
              </a:solidFill>
            </a:rPr>
            <a:t>Izana</a:t>
          </a:r>
          <a:r>
            <a:rPr lang="en-US" sz="2000" kern="1200" dirty="0" smtClean="0"/>
            <a:t>, </a:t>
          </a:r>
          <a:r>
            <a:rPr lang="en-US" sz="2000" kern="1200" dirty="0" smtClean="0">
              <a:solidFill>
                <a:srgbClr val="0070C0"/>
              </a:solidFill>
            </a:rPr>
            <a:t>Azam, Abdulla, </a:t>
          </a:r>
          <a:endParaRPr lang="en-US" sz="2000" b="0" u="none" kern="1200" dirty="0"/>
        </a:p>
      </dsp:txBody>
      <dsp:txXfrm rot="5400000">
        <a:off x="3581189" y="-2399407"/>
        <a:ext cx="985138" cy="6025681"/>
      </dsp:txXfrm>
    </dsp:sp>
    <dsp:sp modelId="{17859471-F4D2-44DD-B15A-9B145F704522}">
      <dsp:nvSpPr>
        <dsp:cNvPr id="0" name=""/>
        <dsp:cNvSpPr/>
      </dsp:nvSpPr>
      <dsp:spPr>
        <a:xfrm rot="5400000">
          <a:off x="-227339" y="1603131"/>
          <a:ext cx="1515597" cy="1060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Europe incl. Russia + Africa</a:t>
          </a:r>
          <a:endParaRPr lang="en-US" sz="1600" b="1" kern="1200" dirty="0"/>
        </a:p>
      </dsp:txBody>
      <dsp:txXfrm rot="5400000">
        <a:off x="-227339" y="1603131"/>
        <a:ext cx="1515597" cy="1060918"/>
      </dsp:txXfrm>
    </dsp:sp>
    <dsp:sp modelId="{D1280810-B609-443E-85E4-26D2A4BC06BE}">
      <dsp:nvSpPr>
        <dsp:cNvPr id="0" name=""/>
        <dsp:cNvSpPr/>
      </dsp:nvSpPr>
      <dsp:spPr>
        <a:xfrm rot="5400000">
          <a:off x="3580930" y="-1144220"/>
          <a:ext cx="985656" cy="6025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70C0"/>
              </a:solidFill>
            </a:rPr>
            <a:t>Feikje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smtClean="0">
              <a:solidFill>
                <a:srgbClr val="0070C0"/>
              </a:solidFill>
            </a:rPr>
            <a:t>Nicolay, Angel, Ieda</a:t>
          </a:r>
          <a:endParaRPr lang="en-US" sz="2000" kern="1200" dirty="0">
            <a:solidFill>
              <a:srgbClr val="0070C0"/>
            </a:solidFill>
          </a:endParaRPr>
        </a:p>
      </dsp:txBody>
      <dsp:txXfrm rot="5400000">
        <a:off x="3580930" y="-1144220"/>
        <a:ext cx="985656" cy="6025681"/>
      </dsp:txXfrm>
    </dsp:sp>
    <dsp:sp modelId="{4841B926-95B6-4F91-9888-2CC89522AAC7}">
      <dsp:nvSpPr>
        <dsp:cNvPr id="0" name=""/>
        <dsp:cNvSpPr/>
      </dsp:nvSpPr>
      <dsp:spPr>
        <a:xfrm rot="5400000">
          <a:off x="-227339" y="2974749"/>
          <a:ext cx="1515597" cy="1060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Asia - Pacific</a:t>
          </a:r>
          <a:endParaRPr lang="en-US" sz="1600" b="1" kern="1200" dirty="0"/>
        </a:p>
      </dsp:txBody>
      <dsp:txXfrm rot="5400000">
        <a:off x="-227339" y="2974749"/>
        <a:ext cx="1515597" cy="1060918"/>
      </dsp:txXfrm>
    </dsp:sp>
    <dsp:sp modelId="{3726F59F-541C-4B1A-9006-5CDCA5F2F99F}">
      <dsp:nvSpPr>
        <dsp:cNvPr id="0" name=""/>
        <dsp:cNvSpPr/>
      </dsp:nvSpPr>
      <dsp:spPr>
        <a:xfrm rot="5400000">
          <a:off x="3581189" y="242900"/>
          <a:ext cx="985138" cy="6025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u="sng" kern="1200" dirty="0" smtClean="0">
              <a:solidFill>
                <a:srgbClr val="0070C0"/>
              </a:solidFill>
            </a:rPr>
            <a:t>Arrigo</a:t>
          </a:r>
          <a:r>
            <a:rPr lang="en-US" sz="2000" kern="1200" dirty="0" smtClean="0">
              <a:solidFill>
                <a:srgbClr val="0070C0"/>
              </a:solidFill>
            </a:rPr>
            <a:t>, </a:t>
          </a:r>
          <a:r>
            <a:rPr lang="en-US" sz="2000" b="0" u="none" kern="1200" dirty="0" smtClean="0">
              <a:solidFill>
                <a:srgbClr val="0070C0"/>
              </a:solidFill>
            </a:rPr>
            <a:t>Thilo</a:t>
          </a:r>
          <a:r>
            <a:rPr lang="en-US" sz="2000" kern="1200" dirty="0" smtClean="0"/>
            <a:t>, </a:t>
          </a:r>
          <a:r>
            <a:rPr lang="en-US" sz="2000" kern="1200" dirty="0" smtClean="0">
              <a:solidFill>
                <a:srgbClr val="0070C0"/>
              </a:solidFill>
            </a:rPr>
            <a:t>GSP Singh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smtClean="0">
              <a:solidFill>
                <a:srgbClr val="0070C0"/>
              </a:solidFill>
            </a:rPr>
            <a:t>Mohit Jain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smtClean="0">
              <a:solidFill>
                <a:srgbClr val="0070C0"/>
              </a:solidFill>
            </a:rPr>
            <a:t>Dhosapol</a:t>
          </a:r>
          <a:r>
            <a:rPr lang="en-US" sz="2000" kern="1200" dirty="0" smtClean="0">
              <a:solidFill>
                <a:schemeClr val="tx1"/>
              </a:solidFill>
            </a:rPr>
            <a:t>, </a:t>
          </a:r>
          <a:r>
            <a:rPr lang="en-US" sz="2000" kern="1200" dirty="0" err="1" smtClean="0">
              <a:solidFill>
                <a:srgbClr val="0070C0"/>
              </a:solidFill>
            </a:rPr>
            <a:t>Samad</a:t>
          </a:r>
          <a:endParaRPr lang="en-US" sz="2000" kern="1200" dirty="0">
            <a:solidFill>
              <a:srgbClr val="0070C0"/>
            </a:solidFill>
          </a:endParaRPr>
        </a:p>
      </dsp:txBody>
      <dsp:txXfrm rot="5400000">
        <a:off x="3581189" y="242900"/>
        <a:ext cx="985138" cy="6025681"/>
      </dsp:txXfrm>
    </dsp:sp>
    <dsp:sp modelId="{3CB739B5-BF8D-45F7-BF03-FD8639CDA94B}">
      <dsp:nvSpPr>
        <dsp:cNvPr id="0" name=""/>
        <dsp:cNvSpPr/>
      </dsp:nvSpPr>
      <dsp:spPr>
        <a:xfrm rot="5400000">
          <a:off x="-227339" y="4346367"/>
          <a:ext cx="1515597" cy="1060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Technology,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Definition</a:t>
          </a:r>
          <a:endParaRPr lang="en-US" sz="1600" b="1" kern="1200" dirty="0"/>
        </a:p>
      </dsp:txBody>
      <dsp:txXfrm rot="5400000">
        <a:off x="-227339" y="4346367"/>
        <a:ext cx="1515597" cy="1060918"/>
      </dsp:txXfrm>
    </dsp:sp>
    <dsp:sp modelId="{03BA003B-02E6-483F-A434-8B338836950D}">
      <dsp:nvSpPr>
        <dsp:cNvPr id="0" name=""/>
        <dsp:cNvSpPr/>
      </dsp:nvSpPr>
      <dsp:spPr>
        <a:xfrm rot="5400000">
          <a:off x="3581189" y="1598756"/>
          <a:ext cx="985138" cy="6025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u="sng" kern="1200" dirty="0" smtClean="0">
              <a:solidFill>
                <a:srgbClr val="0070C0"/>
              </a:solidFill>
            </a:rPr>
            <a:t>Christophe</a:t>
          </a:r>
          <a:r>
            <a:rPr lang="en-US" sz="2000" b="1" u="sng" kern="1200" dirty="0" smtClean="0">
              <a:solidFill>
                <a:schemeClr val="tx1"/>
              </a:solidFill>
            </a:rPr>
            <a:t>, </a:t>
          </a:r>
          <a:r>
            <a:rPr lang="en-US" sz="2000" b="0" u="none" kern="1200" dirty="0" err="1" smtClean="0">
              <a:solidFill>
                <a:srgbClr val="0070C0"/>
              </a:solidFill>
            </a:rPr>
            <a:t>Sanggyu</a:t>
          </a:r>
          <a:r>
            <a:rPr lang="en-US" sz="2000" b="0" u="none" kern="1200" dirty="0" smtClean="0">
              <a:solidFill>
                <a:srgbClr val="0070C0"/>
              </a:solidFill>
            </a:rPr>
            <a:t>, </a:t>
          </a:r>
          <a:r>
            <a:rPr lang="en-US" sz="2000" b="0" kern="1200" dirty="0" smtClean="0">
              <a:solidFill>
                <a:srgbClr val="0070C0"/>
              </a:solidFill>
            </a:rPr>
            <a:t>Giovanna, Thilo, Wouter</a:t>
          </a:r>
          <a:endParaRPr lang="en-US" sz="2000" b="0" kern="1200" dirty="0">
            <a:solidFill>
              <a:schemeClr val="tx1"/>
            </a:solidFill>
          </a:endParaRPr>
        </a:p>
      </dsp:txBody>
      <dsp:txXfrm rot="5400000">
        <a:off x="3581189" y="1598756"/>
        <a:ext cx="985138" cy="60256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AB5B02-F8F8-4771-A3AB-FC4C33761A4E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smtClean="0"/>
            <a:t>Christophe, </a:t>
          </a:r>
          <a:r>
            <a:rPr lang="en-US" sz="2400" b="0" u="none" kern="1200" smtClean="0"/>
            <a:t>Sanggyu, </a:t>
          </a:r>
          <a:r>
            <a:rPr lang="en-US" sz="2400" b="0" kern="1200" smtClean="0"/>
            <a:t>Giovanna, Thilo, Wouter</a:t>
          </a:r>
          <a:endParaRPr lang="en-US" sz="2400" kern="1200" dirty="0"/>
        </a:p>
      </dsp:txBody>
      <dsp:txXfrm rot="5400000">
        <a:off x="5160327" y="-2086455"/>
        <a:ext cx="871601" cy="5266944"/>
      </dsp:txXfrm>
    </dsp:sp>
    <dsp:sp modelId="{62639B24-7F9F-4D5B-A649-9898AD3DD1AC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Definition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Technology</a:t>
          </a:r>
          <a:endParaRPr lang="en-US" sz="2600" kern="1200" dirty="0"/>
        </a:p>
      </dsp:txBody>
      <dsp:txXfrm>
        <a:off x="0" y="2265"/>
        <a:ext cx="2962656" cy="1089501"/>
      </dsp:txXfrm>
    </dsp:sp>
    <dsp:sp modelId="{005DB45F-3FE8-48DC-BA38-DF01A1EC0F63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smtClean="0"/>
            <a:t>GSP Singh</a:t>
          </a:r>
          <a:r>
            <a:rPr lang="en-US" sz="2400" kern="1200" smtClean="0"/>
            <a:t>, </a:t>
          </a:r>
          <a:r>
            <a:rPr lang="en-US" sz="2400" b="0" u="none" kern="1200" smtClean="0"/>
            <a:t>Jorge</a:t>
          </a:r>
          <a:r>
            <a:rPr lang="en-US" sz="2400" kern="1200" smtClean="0"/>
            <a:t>, Kanthida, Izana, Azam, Abdulla</a:t>
          </a:r>
          <a:endParaRPr lang="en-US" sz="2400" kern="1200" dirty="0"/>
        </a:p>
      </dsp:txBody>
      <dsp:txXfrm rot="5400000">
        <a:off x="5160327" y="-942478"/>
        <a:ext cx="871601" cy="5266944"/>
      </dsp:txXfrm>
    </dsp:sp>
    <dsp:sp modelId="{82D0D460-DF44-4366-A58E-152140A3B1DD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Drivers and Business Models</a:t>
          </a:r>
          <a:endParaRPr lang="en-US" sz="2600" kern="1200" dirty="0"/>
        </a:p>
      </dsp:txBody>
      <dsp:txXfrm>
        <a:off x="0" y="1146242"/>
        <a:ext cx="2962656" cy="1089501"/>
      </dsp:txXfrm>
    </dsp:sp>
    <dsp:sp modelId="{80579FE6-E99B-4FCB-B39C-E53B9A817CA1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Feikje, Nicolay, Angel, Ieda </a:t>
          </a:r>
          <a:endParaRPr lang="en-US" sz="2400" kern="1200" dirty="0"/>
        </a:p>
      </dsp:txBody>
      <dsp:txXfrm rot="5400000">
        <a:off x="5160327" y="201497"/>
        <a:ext cx="871601" cy="5266944"/>
      </dsp:txXfrm>
    </dsp:sp>
    <dsp:sp modelId="{CCC22017-3FF0-4AC4-87B5-9CB8B0A87968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Players</a:t>
          </a:r>
          <a:endParaRPr lang="en-US" sz="2600" kern="1200" dirty="0"/>
        </a:p>
      </dsp:txBody>
      <dsp:txXfrm>
        <a:off x="0" y="2290219"/>
        <a:ext cx="2962656" cy="1089501"/>
      </dsp:txXfrm>
    </dsp:sp>
    <dsp:sp modelId="{429B6B39-38FF-472A-A292-B5F524FF4C6F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smtClean="0"/>
            <a:t>Arrigo</a:t>
          </a:r>
          <a:r>
            <a:rPr lang="en-US" sz="2400" kern="1200" smtClean="0"/>
            <a:t>, </a:t>
          </a:r>
          <a:r>
            <a:rPr lang="en-US" sz="2400" b="0" u="none" kern="1200" smtClean="0"/>
            <a:t>Thilo</a:t>
          </a:r>
          <a:r>
            <a:rPr lang="en-US" sz="2400" kern="1200" smtClean="0"/>
            <a:t>, GSP Singh, Mohit Jain, Dhosapol, Samad </a:t>
          </a:r>
          <a:endParaRPr lang="en-US" sz="2400" kern="1200" dirty="0"/>
        </a:p>
      </dsp:txBody>
      <dsp:txXfrm rot="5400000">
        <a:off x="5160327" y="1345474"/>
        <a:ext cx="871601" cy="5266944"/>
      </dsp:txXfrm>
    </dsp:sp>
    <dsp:sp modelId="{0FCC0039-4C1E-4924-95F7-E0DDA684CE7E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Safety, Standards and Regulations</a:t>
          </a:r>
          <a:endParaRPr lang="en-US" sz="2600" kern="1200" dirty="0"/>
        </a:p>
      </dsp:txBody>
      <dsp:txXfrm>
        <a:off x="0" y="3434195"/>
        <a:ext cx="2962656" cy="10895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5D37D3-B2B1-4FE4-B0D5-E531462DDE3C}">
      <dsp:nvSpPr>
        <dsp:cNvPr id="0" name=""/>
        <dsp:cNvSpPr/>
      </dsp:nvSpPr>
      <dsp:spPr>
        <a:xfrm rot="5400000">
          <a:off x="4757195" y="-1503974"/>
          <a:ext cx="1885129" cy="53644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July: Subgroups to have first draft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August: Subgroups to submit revised draft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Meeting in KL: Compile and Review full report draft</a:t>
          </a:r>
          <a:endParaRPr lang="en-US" sz="1800" kern="1200" dirty="0"/>
        </a:p>
      </dsp:txBody>
      <dsp:txXfrm rot="5400000">
        <a:off x="4757195" y="-1503974"/>
        <a:ext cx="1885129" cy="5364480"/>
      </dsp:txXfrm>
    </dsp:sp>
    <dsp:sp modelId="{9F170999-413C-42D8-A1AB-2F1D7A5323A0}">
      <dsp:nvSpPr>
        <dsp:cNvPr id="0" name=""/>
        <dsp:cNvSpPr/>
      </dsp:nvSpPr>
      <dsp:spPr>
        <a:xfrm>
          <a:off x="0" y="58"/>
          <a:ext cx="3017520" cy="23564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Milestones</a:t>
          </a:r>
          <a:endParaRPr lang="en-US" sz="4000" kern="1200" dirty="0"/>
        </a:p>
      </dsp:txBody>
      <dsp:txXfrm>
        <a:off x="0" y="58"/>
        <a:ext cx="3017520" cy="2356412"/>
      </dsp:txXfrm>
    </dsp:sp>
    <dsp:sp modelId="{3CF60E1F-81D8-429B-A368-458AEC7531F9}">
      <dsp:nvSpPr>
        <dsp:cNvPr id="0" name=""/>
        <dsp:cNvSpPr/>
      </dsp:nvSpPr>
      <dsp:spPr>
        <a:xfrm rot="5400000">
          <a:off x="4757195" y="970257"/>
          <a:ext cx="1885129" cy="536448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Monthly meeting within the subgroups and among subgroup leaders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Individual contributions to be submitted to the subgroup leaders timely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template for each chapters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Subgroups leaders to upload latest version of their chapters on collaboration area</a:t>
          </a:r>
          <a:endParaRPr lang="en-US" sz="1600" kern="1200" dirty="0"/>
        </a:p>
      </dsp:txBody>
      <dsp:txXfrm rot="5400000">
        <a:off x="4757195" y="970257"/>
        <a:ext cx="1885129" cy="5364480"/>
      </dsp:txXfrm>
    </dsp:sp>
    <dsp:sp modelId="{91FC6199-EE54-44C8-9DB7-F718D3568039}">
      <dsp:nvSpPr>
        <dsp:cNvPr id="0" name=""/>
        <dsp:cNvSpPr/>
      </dsp:nvSpPr>
      <dsp:spPr>
        <a:xfrm>
          <a:off x="0" y="2474291"/>
          <a:ext cx="3017520" cy="235641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Ways of Working</a:t>
          </a:r>
          <a:endParaRPr lang="en-US" sz="4400" kern="1200" dirty="0"/>
        </a:p>
      </dsp:txBody>
      <dsp:txXfrm>
        <a:off x="0" y="2474291"/>
        <a:ext cx="3017520" cy="2356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E7101-485A-44A9-991C-9427E3B07107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C6BE-25BE-40F4-81ED-A29BC62D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Are you not listed in your regional subgroup?</a:t>
            </a:r>
          </a:p>
          <a:p>
            <a:pPr marL="228600" indent="-228600">
              <a:buAutoNum type="arabicPeriod"/>
            </a:pPr>
            <a:r>
              <a:rPr lang="en-US" dirty="0" smtClean="0"/>
              <a:t>Do</a:t>
            </a:r>
            <a:r>
              <a:rPr lang="en-US" baseline="0" dirty="0" smtClean="0"/>
              <a:t> you like the proposal?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C:\Apps\2012\IGU 2012-2015\Welcome Poster\image_previ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-1"/>
            <a:ext cx="1676400" cy="1932451"/>
          </a:xfrm>
          <a:prstGeom prst="rect">
            <a:avLst/>
          </a:prstGeom>
          <a:noFill/>
        </p:spPr>
      </p:pic>
      <p:pic>
        <p:nvPicPr>
          <p:cNvPr id="10" name="Picture 9" descr="C:\Users\KZ1058\AppData\Local\Microsoft\Windows\Temporary Internet Files\Content.Outlook\ADWZTOLY\1_New IGU logo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Apps\2012\IGU 2012-2015\Welcome Poster\IGU Website Image.png"/>
          <p:cNvPicPr>
            <a:picLocks noChangeAspect="1" noChangeArrowheads="1"/>
          </p:cNvPicPr>
          <p:nvPr userDrawn="1"/>
        </p:nvPicPr>
        <p:blipFill>
          <a:blip r:embed="rId4" cstate="print"/>
          <a:srcRect r="48115" b="49594"/>
          <a:stretch>
            <a:fillRect/>
          </a:stretch>
        </p:blipFill>
        <p:spPr bwMode="auto">
          <a:xfrm>
            <a:off x="5410200" y="4137512"/>
            <a:ext cx="3733800" cy="2720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KZ1058\AppData\Local\Microsoft\Windows\Temporary Internet Files\Content.Outlook\ADWZTOLY\1_New IGU log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609600"/>
          </a:xfrm>
          <a:solidFill>
            <a:srgbClr val="0066FF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PGC-D3 Small Scale</a:t>
            </a:r>
            <a:endParaRPr lang="en-US" dirty="0"/>
          </a:p>
        </p:txBody>
      </p:sp>
      <p:pic>
        <p:nvPicPr>
          <p:cNvPr id="7" name="Picture 3" descr="C:\Apps\2012\IGU 2012-2015\Welcome Poster\image_previ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056" y="6052135"/>
            <a:ext cx="762000" cy="7376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u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u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spro.net/cwcgroup/WGCPARIS2015/call_for_abstract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ophe.adotti@total.com" TargetMode="External"/><Relationship Id="rId13" Type="http://schemas.openxmlformats.org/officeDocument/2006/relationships/hyperlink" Target="mailto:miroslav.lekic@srbijagas.com" TargetMode="External"/><Relationship Id="rId18" Type="http://schemas.openxmlformats.org/officeDocument/2006/relationships/hyperlink" Target="mailto:Menno.bax@shell.com" TargetMode="External"/><Relationship Id="rId26" Type="http://schemas.openxmlformats.org/officeDocument/2006/relationships/hyperlink" Target="mailto:arrigo.vienna@eni.com" TargetMode="External"/><Relationship Id="rId3" Type="http://schemas.openxmlformats.org/officeDocument/2006/relationships/hyperlink" Target="mailto:Wouter.Meiring@shell.com" TargetMode="External"/><Relationship Id="rId21" Type="http://schemas.openxmlformats.org/officeDocument/2006/relationships/hyperlink" Target="mailto:Andrew.Alderson@shell.com" TargetMode="External"/><Relationship Id="rId7" Type="http://schemas.openxmlformats.org/officeDocument/2006/relationships/hyperlink" Target="mailto:m.g.m.tijhuis@gasunie.nl" TargetMode="External"/><Relationship Id="rId12" Type="http://schemas.openxmlformats.org/officeDocument/2006/relationships/hyperlink" Target="mailto:Marcio.demori@petrobras.com.br" TargetMode="External"/><Relationship Id="rId17" Type="http://schemas.openxmlformats.org/officeDocument/2006/relationships/hyperlink" Target="mailto:jsanchos@repsol.com" TargetMode="External"/><Relationship Id="rId25" Type="http://schemas.openxmlformats.org/officeDocument/2006/relationships/hyperlink" Target="mailto:warat.p@pttplc.com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mailto:fimpuesto@enagas.es" TargetMode="External"/><Relationship Id="rId20" Type="http://schemas.openxmlformats.org/officeDocument/2006/relationships/hyperlink" Target="mailto:a.purgina@gazpromlpg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ilo.schiewe@linde-le.com" TargetMode="External"/><Relationship Id="rId11" Type="http://schemas.openxmlformats.org/officeDocument/2006/relationships/hyperlink" Target="mailto:nmoreira@dourogas.pt" TargetMode="External"/><Relationship Id="rId24" Type="http://schemas.openxmlformats.org/officeDocument/2006/relationships/hyperlink" Target="mailto:Rahimi_s@nigc.ir" TargetMode="External"/><Relationship Id="rId5" Type="http://schemas.openxmlformats.org/officeDocument/2006/relationships/hyperlink" Target="mailto:jgomezdlf@repsol.com" TargetMode="External"/><Relationship Id="rId15" Type="http://schemas.openxmlformats.org/officeDocument/2006/relationships/hyperlink" Target="mailto:herve.jourde@elengy.com" TargetMode="External"/><Relationship Id="rId23" Type="http://schemas.openxmlformats.org/officeDocument/2006/relationships/hyperlink" Target="mailto:aaalneama@rasgas.com.qa" TargetMode="External"/><Relationship Id="rId10" Type="http://schemas.openxmlformats.org/officeDocument/2006/relationships/hyperlink" Target="mailto:AAAlmannai@qatargas.com.qa" TargetMode="External"/><Relationship Id="rId19" Type="http://schemas.openxmlformats.org/officeDocument/2006/relationships/hyperlink" Target="mailto:andreas.gemballa@eon-ruhrgas.com" TargetMode="External"/><Relationship Id="rId4" Type="http://schemas.openxmlformats.org/officeDocument/2006/relationships/hyperlink" Target="mailto:ieda@energixstrategy.com" TargetMode="External"/><Relationship Id="rId9" Type="http://schemas.openxmlformats.org/officeDocument/2006/relationships/hyperlink" Target="mailto:y-nishi@tokyo-gas.co.jp" TargetMode="External"/><Relationship Id="rId14" Type="http://schemas.openxmlformats.org/officeDocument/2006/relationships/hyperlink" Target="mailto:dubravko.prostenik@plinacro.hr" TargetMode="External"/><Relationship Id="rId22" Type="http://schemas.openxmlformats.org/officeDocument/2006/relationships/hyperlink" Target="mailto:lsg@kogas.or.kr" TargetMode="External"/><Relationship Id="rId27" Type="http://schemas.openxmlformats.org/officeDocument/2006/relationships/hyperlink" Target="mailto:nikolay.sudarev@gazprom-germania.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 4</a:t>
            </a:r>
            <a:r>
              <a:rPr lang="en-US" b="1" baseline="30000" dirty="0" smtClean="0"/>
              <a:t>th</a:t>
            </a:r>
            <a:r>
              <a:rPr lang="en-US" b="1" dirty="0" smtClean="0"/>
              <a:t> MEETING PGC-D3</a:t>
            </a:r>
            <a:br>
              <a:rPr lang="en-US" b="1" dirty="0" smtClean="0"/>
            </a:br>
            <a:r>
              <a:rPr lang="en-US" b="1" dirty="0" smtClean="0"/>
              <a:t>Small Scale LNG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88559"/>
            <a:ext cx="6400800" cy="769441"/>
          </a:xfrm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14-15 May 2014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Osaka, Japan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New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2057400"/>
          </a:xfrm>
        </p:spPr>
        <p:txBody>
          <a:bodyPr>
            <a:noAutofit/>
          </a:bodyPr>
          <a:lstStyle/>
          <a:p>
            <a:pPr fontAlgn="ctr"/>
            <a:r>
              <a:rPr lang="en-US" sz="2800" dirty="0" err="1" smtClean="0"/>
              <a:t>Samad</a:t>
            </a:r>
            <a:r>
              <a:rPr lang="en-US" sz="2800" dirty="0" smtClean="0"/>
              <a:t> </a:t>
            </a:r>
            <a:r>
              <a:rPr lang="en-US" sz="2800" dirty="0" err="1" smtClean="0"/>
              <a:t>Rahimi</a:t>
            </a:r>
            <a:endParaRPr lang="en-US" sz="2800" dirty="0" smtClean="0"/>
          </a:p>
          <a:p>
            <a:pPr lvl="0"/>
            <a:r>
              <a:rPr lang="en-US" sz="2800" dirty="0" smtClean="0"/>
              <a:t>Abdulla al </a:t>
            </a:r>
            <a:r>
              <a:rPr lang="en-US" sz="2800" dirty="0" err="1" smtClean="0"/>
              <a:t>Neame</a:t>
            </a:r>
            <a:endParaRPr lang="en-US" sz="2800" dirty="0" smtClean="0"/>
          </a:p>
          <a:p>
            <a:r>
              <a:rPr lang="en-US" sz="2800" dirty="0" err="1" smtClean="0"/>
              <a:t>Nikolay</a:t>
            </a:r>
            <a:r>
              <a:rPr lang="en-US" sz="2800" dirty="0" smtClean="0"/>
              <a:t> </a:t>
            </a:r>
            <a:r>
              <a:rPr lang="en-US" sz="2800" dirty="0" err="1" smtClean="0"/>
              <a:t>Sudarev</a:t>
            </a:r>
            <a:endParaRPr lang="en-US" sz="2800" dirty="0" smtClean="0"/>
          </a:p>
          <a:p>
            <a:pPr fontAlgn="ctr"/>
            <a:r>
              <a:rPr lang="en-US" sz="2800" dirty="0" err="1" smtClean="0"/>
              <a:t>Kanthida</a:t>
            </a:r>
            <a:r>
              <a:rPr lang="en-US" sz="2800" dirty="0" smtClean="0"/>
              <a:t> </a:t>
            </a:r>
            <a:r>
              <a:rPr lang="en-US" sz="2800" dirty="0" err="1" smtClean="0"/>
              <a:t>Montralak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200399"/>
            <a:ext cx="8229600" cy="6096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Getting to Know Each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Other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8100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Name, current job…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Involvement in LNG/Small Scale LNG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 involvement with IGU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 for joining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PGC-D3 Small Scale LNG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and PGC-D3 Agenda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822960"/>
          <a:ext cx="9143999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226"/>
                <a:gridCol w="1725283"/>
                <a:gridCol w="6038490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Wednesday</a:t>
                      </a:r>
                      <a:r>
                        <a:rPr lang="en-US" sz="1400" baseline="0" dirty="0" smtClean="0"/>
                        <a:t>  14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  May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08:30-10:10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Plenary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10:10-10:30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Break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10:30-11:00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Intro (Wouter Meiring):  Looking back and looking forward, LNG World Report, abstracts</a:t>
                      </a:r>
                    </a:p>
                    <a:p>
                      <a:r>
                        <a:rPr lang="en-US" sz="1400" b="0" baseline="0" dirty="0" smtClean="0"/>
                        <a:t>Welcome to new group members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11:00-</a:t>
                      </a:r>
                      <a:r>
                        <a:rPr lang="en-US" sz="1200" baseline="0" dirty="0" smtClean="0"/>
                        <a:t>12:00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Feedback from subgroups x2 </a:t>
                      </a:r>
                      <a:endParaRPr lang="en-US" sz="1400" b="0" dirty="0"/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12:00-12:30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Logistics in the Small LNG Value Chain (G. Fiandaca)</a:t>
                      </a:r>
                      <a:endParaRPr 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12:30-14:00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Lunch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Hartwell Hall (22</a:t>
                      </a:r>
                      <a:r>
                        <a:rPr lang="en-US" sz="1200" b="0" baseline="30000" dirty="0" smtClean="0"/>
                        <a:t>nd</a:t>
                      </a:r>
                      <a:r>
                        <a:rPr lang="en-US" sz="1200" b="0" dirty="0" smtClean="0"/>
                        <a:t> floor)</a:t>
                      </a:r>
                      <a:endParaRPr lang="en-US" sz="12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14:00-15:00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Feedback from subgroups x2 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15:00-</a:t>
                      </a:r>
                      <a:r>
                        <a:rPr lang="en-US" sz="1200" b="1" dirty="0" smtClean="0"/>
                        <a:t>15:45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</a:t>
                      </a:r>
                      <a:r>
                        <a:rPr lang="en-US" sz="1400" b="1" baseline="0" dirty="0" smtClean="0"/>
                        <a:t>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Getting ready for next phase: working towards report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structure, new groups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16:00</a:t>
                      </a:r>
                      <a:r>
                        <a:rPr lang="en-US" sz="1200" dirty="0" smtClean="0"/>
                        <a:t>-18:00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Working</a:t>
                      </a:r>
                      <a:r>
                        <a:rPr lang="en-US" sz="1400" b="0" baseline="0" dirty="0" smtClean="0"/>
                        <a:t> in subgroups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4419600"/>
          <a:ext cx="9144000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227"/>
                <a:gridCol w="1743973"/>
                <a:gridCol w="6019800"/>
              </a:tblGrid>
              <a:tr h="133643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Thursday 15</a:t>
                      </a:r>
                      <a:r>
                        <a:rPr lang="en-US" sz="1200" baseline="30000" dirty="0" smtClean="0"/>
                        <a:t>th </a:t>
                      </a:r>
                      <a:r>
                        <a:rPr lang="en-US" sz="1200" baseline="0" dirty="0" smtClean="0"/>
                        <a:t>May</a:t>
                      </a:r>
                      <a:endParaRPr lang="en-US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08:30-08:50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Health</a:t>
                      </a:r>
                      <a:r>
                        <a:rPr lang="en-US" sz="1400" b="0" baseline="0" dirty="0" smtClean="0"/>
                        <a:t> check/feedback from subgroups</a:t>
                      </a:r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08:50-10:00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Working in subgroups 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10:15-12:30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Working in subgroups</a:t>
                      </a:r>
                    </a:p>
                  </a:txBody>
                  <a:tcPr/>
                </a:tc>
              </a:tr>
              <a:tr h="1336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12:30-14:00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Lunch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Hartwell Hall (22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floor)</a:t>
                      </a:r>
                      <a:endParaRPr lang="en-US" sz="12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14:00-15.15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Working in subgroups</a:t>
                      </a:r>
                      <a:endParaRPr lang="en-US" sz="14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15:15-16:15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Subgroups to report back/ Conclusions and Way Forward</a:t>
                      </a:r>
                      <a:endParaRPr lang="en-US" sz="14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16:30-18:00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Plenary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Back  - Subgroups (30’ each)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1022684"/>
          <a:ext cx="7086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Small Scale LNG Logistics – Giovanna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 Afternoon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from Thilo and Jorge   (15’ each)</a:t>
            </a:r>
          </a:p>
          <a:p>
            <a:r>
              <a:rPr lang="en-US" dirty="0" smtClean="0"/>
              <a:t>New subgroups compositions     (20’)</a:t>
            </a:r>
          </a:p>
          <a:p>
            <a:r>
              <a:rPr lang="en-US" dirty="0" smtClean="0"/>
              <a:t>Break into working in subgroups (we have one extra room available) </a:t>
            </a:r>
          </a:p>
          <a:p>
            <a:r>
              <a:rPr lang="en-US" dirty="0" smtClean="0"/>
              <a:t>Back into group session at 5pm (logistics presentation and other)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Back  - Subgroups (30’ each)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1022684"/>
          <a:ext cx="7086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and PGC-D3 Agenda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822960"/>
          <a:ext cx="9143999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226"/>
                <a:gridCol w="1725283"/>
                <a:gridCol w="6038490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Wednesday</a:t>
                      </a:r>
                      <a:r>
                        <a:rPr lang="en-US" sz="1400" baseline="0" dirty="0" smtClean="0"/>
                        <a:t>  14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  May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08:30-10:10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Plenary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10:10-10:30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Break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10:30-11:00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Intro (Wouter Meiring):  Looking back and looking forward, LNG World Report, abstracts</a:t>
                      </a:r>
                    </a:p>
                    <a:p>
                      <a:r>
                        <a:rPr lang="en-US" sz="1400" b="0" baseline="0" dirty="0" smtClean="0"/>
                        <a:t>Welcome to new group members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11:00-</a:t>
                      </a:r>
                      <a:r>
                        <a:rPr lang="en-US" sz="1200" baseline="0" dirty="0" smtClean="0"/>
                        <a:t>12:00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Feedback from subgroups x2 </a:t>
                      </a:r>
                      <a:endParaRPr lang="en-US" sz="1400" b="0" dirty="0"/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12:00-12:30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Logistics in the Small LNG Value Chain (G. Fiandaca)</a:t>
                      </a:r>
                      <a:endParaRPr 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12:30-14:00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Lunch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Hartwell Hall (22</a:t>
                      </a:r>
                      <a:r>
                        <a:rPr lang="en-US" sz="1200" b="0" baseline="30000" dirty="0" smtClean="0"/>
                        <a:t>nd</a:t>
                      </a:r>
                      <a:r>
                        <a:rPr lang="en-US" sz="1200" b="0" dirty="0" smtClean="0"/>
                        <a:t> floor)</a:t>
                      </a:r>
                      <a:endParaRPr lang="en-US" sz="12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14:00-15:00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Feedback from subgroups x2 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15:00-</a:t>
                      </a:r>
                      <a:r>
                        <a:rPr lang="en-US" sz="1200" b="1" dirty="0" smtClean="0"/>
                        <a:t>15:45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</a:t>
                      </a:r>
                      <a:r>
                        <a:rPr lang="en-US" sz="1400" b="1" baseline="0" dirty="0" smtClean="0"/>
                        <a:t>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Getting ready for next phase: working towards report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structure, new groups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16:00</a:t>
                      </a:r>
                      <a:r>
                        <a:rPr lang="en-US" sz="1200" dirty="0" smtClean="0"/>
                        <a:t>-18:00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Working</a:t>
                      </a:r>
                      <a:r>
                        <a:rPr lang="en-US" sz="1400" b="0" baseline="0" dirty="0" smtClean="0"/>
                        <a:t> in subgroups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4419600"/>
          <a:ext cx="9144000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227"/>
                <a:gridCol w="1743973"/>
                <a:gridCol w="6019800"/>
              </a:tblGrid>
              <a:tr h="133643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Thursday 15</a:t>
                      </a:r>
                      <a:r>
                        <a:rPr lang="en-US" sz="1200" baseline="30000" dirty="0" smtClean="0"/>
                        <a:t>th </a:t>
                      </a:r>
                      <a:r>
                        <a:rPr lang="en-US" sz="1200" baseline="0" dirty="0" smtClean="0"/>
                        <a:t>May</a:t>
                      </a:r>
                      <a:endParaRPr lang="en-US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08:30-08:50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Health</a:t>
                      </a:r>
                      <a:r>
                        <a:rPr lang="en-US" sz="1400" b="0" baseline="0" dirty="0" smtClean="0"/>
                        <a:t> check/feedback from subgroups</a:t>
                      </a:r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08:50-10:00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Working in subgroups 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10:15-12:30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Working in subgroups</a:t>
                      </a:r>
                    </a:p>
                  </a:txBody>
                  <a:tcPr/>
                </a:tc>
              </a:tr>
              <a:tr h="1336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12:30-14:00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Lunch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Hartwell Hall (22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floor)</a:t>
                      </a:r>
                      <a:endParaRPr lang="en-US" sz="12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14:00-15.15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Working in subgroups</a:t>
                      </a:r>
                      <a:endParaRPr lang="en-US" sz="14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15:15-16:15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Subgroups to report back/ Conclusions and Way Forward</a:t>
                      </a:r>
                      <a:endParaRPr lang="en-US" sz="14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16:30-18:00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Plenary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PHASE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63246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FROM 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REGIONAL SUBGROUPS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CHAPTERS SUBGROUPS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New Groups based on Report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Executive Summary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(objectives and overview)</a:t>
            </a:r>
            <a:endParaRPr lang="en-US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Definition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(Value Network, boundaries, overview)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Drivers and Business Models </a:t>
            </a:r>
            <a:r>
              <a:rPr lang="en-US" sz="2400" dirty="0" smtClean="0">
                <a:solidFill>
                  <a:schemeClr val="tx2"/>
                </a:solidFill>
              </a:rPr>
              <a:t>(intro followed by regional analysis of ongoing and future projects, assets and businesses, characteristics, 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Players </a:t>
            </a:r>
            <a:r>
              <a:rPr lang="en-US" sz="2400" dirty="0" smtClean="0">
                <a:solidFill>
                  <a:schemeClr val="accent2"/>
                </a:solidFill>
              </a:rPr>
              <a:t>(across the value chain, categories, differences across the regions)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Technology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(overview across the value chain, logistics, incl. shipping)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Safety, standards and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Outlook and Conclusions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(challenges and way forward)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Appendices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Reference &amp;info sources list, Technology Matrix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2"/>
                </a:solidFill>
              </a:rPr>
              <a:t>Players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list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2"/>
                </a:solidFill>
              </a:rPr>
              <a:t>data from regions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,…) 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and PGC-D3 Agenda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822960"/>
          <a:ext cx="9143999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226"/>
                <a:gridCol w="1725283"/>
                <a:gridCol w="6038490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Wednesday</a:t>
                      </a:r>
                      <a:r>
                        <a:rPr lang="en-US" sz="1400" baseline="0" dirty="0" smtClean="0"/>
                        <a:t>  14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baseline="0" dirty="0" smtClean="0"/>
                        <a:t>  May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08:30-10:10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Plenary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10:10-10:30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Break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10:30-11:00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Intro (Wouter Meiring):  Looking back and looking forward, LNG World Report, abstracts</a:t>
                      </a:r>
                    </a:p>
                    <a:p>
                      <a:r>
                        <a:rPr lang="en-US" sz="1400" b="0" baseline="0" dirty="0" smtClean="0"/>
                        <a:t>Welcome to new group members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11:00-</a:t>
                      </a:r>
                      <a:r>
                        <a:rPr lang="en-US" sz="1200" baseline="0" dirty="0" smtClean="0"/>
                        <a:t>12:00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Feedback from subgroups x2 </a:t>
                      </a:r>
                      <a:endParaRPr lang="en-US" sz="1400" b="0" dirty="0"/>
                    </a:p>
                  </a:txBody>
                  <a:tcPr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12:00-12:30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Logistics in the Small LNG Value Chain (G. Fiandaca)</a:t>
                      </a:r>
                      <a:endParaRPr 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12:30-14:00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Lunch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Hartwell Hall (22</a:t>
                      </a:r>
                      <a:r>
                        <a:rPr lang="en-US" sz="1200" b="0" baseline="30000" dirty="0" smtClean="0"/>
                        <a:t>nd</a:t>
                      </a:r>
                      <a:r>
                        <a:rPr lang="en-US" sz="1200" b="0" dirty="0" smtClean="0"/>
                        <a:t> floor)</a:t>
                      </a:r>
                      <a:endParaRPr lang="en-US" sz="12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14:00-15:00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Feedback from subgroups x2 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15:00-</a:t>
                      </a:r>
                      <a:r>
                        <a:rPr lang="en-US" sz="1200" b="1" dirty="0" smtClean="0"/>
                        <a:t>15:45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</a:t>
                      </a:r>
                      <a:r>
                        <a:rPr lang="en-US" sz="1400" b="1" baseline="0" dirty="0" smtClean="0"/>
                        <a:t>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Getting ready for next phase: working towards report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structure, new groups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16:00</a:t>
                      </a:r>
                      <a:r>
                        <a:rPr lang="en-US" sz="1200" dirty="0" smtClean="0"/>
                        <a:t>-18:00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Working</a:t>
                      </a:r>
                      <a:r>
                        <a:rPr lang="en-US" sz="1400" b="0" baseline="0" dirty="0" smtClean="0"/>
                        <a:t> in subgroups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4419600"/>
          <a:ext cx="9144000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227"/>
                <a:gridCol w="1743973"/>
                <a:gridCol w="6019800"/>
              </a:tblGrid>
              <a:tr h="133643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Thursday 15</a:t>
                      </a:r>
                      <a:r>
                        <a:rPr lang="en-US" sz="1200" baseline="30000" dirty="0" smtClean="0"/>
                        <a:t>th </a:t>
                      </a:r>
                      <a:r>
                        <a:rPr lang="en-US" sz="1200" baseline="0" dirty="0" smtClean="0"/>
                        <a:t>May</a:t>
                      </a:r>
                      <a:endParaRPr lang="en-US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08:30-08:50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Health</a:t>
                      </a:r>
                      <a:r>
                        <a:rPr lang="en-US" sz="1400" b="0" baseline="0" dirty="0" smtClean="0"/>
                        <a:t> check/feedback from subgroups</a:t>
                      </a:r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08:50-10:00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Working in subgroups 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10:15-12:30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Working in subgroups</a:t>
                      </a:r>
                    </a:p>
                  </a:txBody>
                  <a:tcPr/>
                </a:tc>
              </a:tr>
              <a:tr h="1336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12:30-14:00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Lunch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Hartwell Hall (22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floor)</a:t>
                      </a:r>
                      <a:endParaRPr lang="en-US" sz="12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14:00-15.15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Subgroups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Working in subgroups</a:t>
                      </a:r>
                      <a:endParaRPr lang="en-US" sz="14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15:15-16:15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Group Session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Subgroups to report back/ Conclusions and Way Forward</a:t>
                      </a:r>
                      <a:endParaRPr lang="en-US" sz="1400" b="0" dirty="0"/>
                    </a:p>
                  </a:txBody>
                  <a:tcPr/>
                </a:tc>
              </a:tr>
              <a:tr h="1484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16:30-18:00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Plenary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90600" y="793532"/>
          <a:ext cx="7086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Sub-groups – Starting Point</a:t>
            </a:r>
            <a:endParaRPr lang="en-US" sz="3200" dirty="0"/>
          </a:p>
        </p:txBody>
      </p:sp>
      <p:sp>
        <p:nvSpPr>
          <p:cNvPr id="6" name="7-Point Star 5"/>
          <p:cNvSpPr/>
          <p:nvPr/>
        </p:nvSpPr>
        <p:spPr>
          <a:xfrm>
            <a:off x="457200" y="609600"/>
            <a:ext cx="1828800" cy="1600200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Drivers/Business Models</a:t>
            </a:r>
            <a:endParaRPr lang="en-US" dirty="0"/>
          </a:p>
        </p:txBody>
      </p:sp>
      <p:sp>
        <p:nvSpPr>
          <p:cNvPr id="7" name="7-Point Star 6"/>
          <p:cNvSpPr/>
          <p:nvPr/>
        </p:nvSpPr>
        <p:spPr>
          <a:xfrm>
            <a:off x="533400" y="2057400"/>
            <a:ext cx="1828800" cy="160020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8" name="7-Point Star 7"/>
          <p:cNvSpPr>
            <a:spLocks/>
          </p:cNvSpPr>
          <p:nvPr/>
        </p:nvSpPr>
        <p:spPr>
          <a:xfrm>
            <a:off x="533400" y="3505200"/>
            <a:ext cx="1905000" cy="1524000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Safety and Regulations</a:t>
            </a:r>
            <a:endParaRPr lang="en-US" dirty="0"/>
          </a:p>
        </p:txBody>
      </p:sp>
      <p:sp>
        <p:nvSpPr>
          <p:cNvPr id="9" name="7-Point Star 8"/>
          <p:cNvSpPr/>
          <p:nvPr/>
        </p:nvSpPr>
        <p:spPr>
          <a:xfrm>
            <a:off x="457200" y="4800600"/>
            <a:ext cx="2057400" cy="182880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Tech. &amp; 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New Subgroups Composition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GUIDELINES – WORKING IN NEW SUBGROUP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Outline of the chapter – submit word document</a:t>
            </a:r>
          </a:p>
          <a:p>
            <a:r>
              <a:rPr lang="en-US" dirty="0" smtClean="0"/>
              <a:t>Appoint a subgroup leader</a:t>
            </a:r>
          </a:p>
          <a:p>
            <a:r>
              <a:rPr lang="en-US" dirty="0" smtClean="0"/>
              <a:t>Collect the data coming from the regions</a:t>
            </a:r>
          </a:p>
          <a:p>
            <a:r>
              <a:rPr lang="en-US" dirty="0" smtClean="0"/>
              <a:t>Assess whether further data gathering will be necessary</a:t>
            </a:r>
          </a:p>
          <a:p>
            <a:r>
              <a:rPr lang="en-US" dirty="0" smtClean="0"/>
              <a:t>Agree work distribution</a:t>
            </a:r>
          </a:p>
          <a:p>
            <a:r>
              <a:rPr lang="en-US" dirty="0" smtClean="0"/>
              <a:t>…Start Writing!!</a:t>
            </a:r>
          </a:p>
          <a:p>
            <a:r>
              <a:rPr lang="en-US" dirty="0" smtClean="0"/>
              <a:t>Report Out (1 slide with summary of above points to be shared Thursday before end of meeting)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and PGC-D3 Agenda: Day 2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990600"/>
          <a:ext cx="9144000" cy="432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600200"/>
                <a:gridCol w="6019800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Thursday 15</a:t>
                      </a:r>
                      <a:r>
                        <a:rPr lang="en-US" sz="1800" baseline="30000" dirty="0" smtClean="0"/>
                        <a:t>th </a:t>
                      </a:r>
                      <a:r>
                        <a:rPr lang="en-US" sz="1800" baseline="0" dirty="0" smtClean="0"/>
                        <a:t>May</a:t>
                      </a:r>
                      <a:endParaRPr lang="en-US" sz="18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08:00-09:00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Group Session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Logistics/Deliverables</a:t>
                      </a:r>
                      <a:r>
                        <a:rPr lang="en-US" sz="2000" b="0" baseline="0" dirty="0" smtClean="0"/>
                        <a:t> of the day/Ways of working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09:00 – 11:00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Subgroups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/>
                        <a:t>Working in subgroups: start word document with headers of the sections and individual responsibility</a:t>
                      </a:r>
                      <a:endParaRPr lang="en-US" sz="20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11:00-12:30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Group Session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Working in subgroups: Work on your sections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12:30-13:30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Lunch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Hartwell Hall (22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floor)</a:t>
                      </a:r>
                      <a:endParaRPr lang="en-US" sz="2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13:30-15.30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Subgroups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Working in subgroups: check progress</a:t>
                      </a:r>
                      <a:r>
                        <a:rPr lang="en-US" sz="2000" b="0" baseline="0" dirty="0" smtClean="0"/>
                        <a:t> on chapters</a:t>
                      </a:r>
                      <a:endParaRPr lang="en-US" sz="2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15:30-16:15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Group Session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Check</a:t>
                      </a:r>
                      <a:r>
                        <a:rPr lang="en-US" sz="2000" b="0" baseline="0" dirty="0" smtClean="0"/>
                        <a:t> progress on report based on subgroups feedback</a:t>
                      </a:r>
                      <a:r>
                        <a:rPr lang="en-US" sz="2000" b="0" dirty="0" smtClean="0"/>
                        <a:t>/ Conclusions and Way Forward</a:t>
                      </a:r>
                      <a:endParaRPr lang="en-US" sz="2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16:30-18:00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Plenary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3820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Username: MPGC_D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Password: LNG is good</a:t>
            </a:r>
          </a:p>
          <a:p>
            <a:pPr marL="514350" indent="-514350">
              <a:buNone/>
            </a:pPr>
            <a:r>
              <a:rPr lang="en-US" sz="2400" dirty="0" smtClean="0"/>
              <a:t> 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You can login now as Member PGC D and on the web site, please go to: Web site IGU: </a:t>
            </a:r>
            <a:r>
              <a:rPr lang="en-US" sz="2400" u="sng" dirty="0" smtClean="0">
                <a:hlinkClick r:id="rId2"/>
              </a:rPr>
              <a:t>www.IGU.org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         About IGU - IGU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- Committees 12-15 -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committees - PGC D – Collaboration – PGC D  study group 3 small scale LNG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0" y="4953000"/>
            <a:ext cx="563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material shared in the PGCD3 meetings, templates and presentations will be uploaded in the collaboration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Username: MPGC_D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Password: LNG is good</a:t>
            </a:r>
          </a:p>
          <a:p>
            <a:pPr marL="514350" indent="-514350">
              <a:buNone/>
            </a:pPr>
            <a:r>
              <a:rPr lang="en-US" sz="2400" dirty="0" smtClean="0"/>
              <a:t> 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You can login now as Member PGC D and on the web site, please go to: Web site IGU: </a:t>
            </a:r>
            <a:r>
              <a:rPr lang="en-US" sz="2400" u="sng" dirty="0" smtClean="0">
                <a:hlinkClick r:id="rId2"/>
              </a:rPr>
              <a:t>www.IGU.org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         About IGU - IGU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- Committees 12-15 -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committees - PGC D – Collaboration – PGC D  study group 3 small scale LNG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0" y="4953000"/>
            <a:ext cx="563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material shared in the PGCD3 meetings, templates and presentations will be uploaded in the collaboration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952500"/>
            <a:ext cx="89630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developments in Small-Scale LNG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53340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4528">
            <a:off x="2890202" y="1849089"/>
            <a:ext cx="60579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3323">
            <a:off x="968276" y="3636468"/>
            <a:ext cx="4899748" cy="120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267200"/>
            <a:ext cx="4582236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7027">
            <a:off x="335749" y="1522238"/>
            <a:ext cx="5919788" cy="31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838200"/>
            <a:ext cx="3831504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69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from past quarter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Each subgroup successfully submitted a regional overview </a:t>
            </a:r>
          </a:p>
          <a:p>
            <a:r>
              <a:rPr lang="en-US" sz="2400" dirty="0" smtClean="0"/>
              <a:t>Very active cooperation among subgroup leaders for the submission of the special report on Small-Scale LNG for the LNG World Report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370" t="11458" r="5710" b="8333"/>
          <a:stretch>
            <a:fillRect/>
          </a:stretch>
        </p:blipFill>
        <p:spPr bwMode="auto">
          <a:xfrm>
            <a:off x="4265220" y="4267200"/>
            <a:ext cx="48787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861" t="14583" r="14861" b="9375"/>
          <a:stretch>
            <a:fillRect/>
          </a:stretch>
        </p:blipFill>
        <p:spPr bwMode="auto">
          <a:xfrm>
            <a:off x="0" y="4262120"/>
            <a:ext cx="4267200" cy="259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point- where are we?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397000"/>
          <a:ext cx="7924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Invitation for abstracts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26563" r="16618" b="37500"/>
          <a:stretch>
            <a:fillRect/>
          </a:stretch>
        </p:blipFill>
        <p:spPr bwMode="auto">
          <a:xfrm>
            <a:off x="4800600" y="152399"/>
            <a:ext cx="4075043" cy="120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242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 Dates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Call for abstracts closes: 1 September 2014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Notification for authors: 28 November 2014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WGCPARIS2015 Conference: 1 to 5 June 2015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3434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Criteria for selection shall be based upon: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Conformity to the purpose of the respective topic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Relevance and degree of benefit to the gas industry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Originality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Content and presentation quality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Relevance to the conference theme "Growing together towards a friendly planet“</a:t>
            </a:r>
          </a:p>
          <a:p>
            <a:r>
              <a:rPr lang="en-US" dirty="0" smtClean="0"/>
              <a:t>  and/or to one or several of the 4 pillars of the strategic theme.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524000"/>
            <a:ext cx="532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Please submit your abstract for the WGC in Paris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981200"/>
            <a:ext cx="400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Submission can be made via </a:t>
            </a:r>
            <a:r>
              <a:rPr lang="en-US" dirty="0" smtClean="0">
                <a:hlinkClick r:id="rId3"/>
              </a:rPr>
              <a:t>this</a:t>
            </a:r>
            <a:r>
              <a:rPr lang="en-US" dirty="0" smtClean="0"/>
              <a:t>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WGCPARIS2015 – PGC-D3 session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39" t="17188" r="14861" b="7812"/>
          <a:stretch>
            <a:fillRect/>
          </a:stretch>
        </p:blipFill>
        <p:spPr bwMode="auto">
          <a:xfrm>
            <a:off x="533400" y="1143000"/>
            <a:ext cx="7900988" cy="48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PGC D3 – List of Members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1" cy="5883096"/>
        </p:xfrm>
        <a:graphic>
          <a:graphicData uri="http://schemas.openxmlformats.org/drawingml/2006/table">
            <a:tbl>
              <a:tblPr/>
              <a:tblGrid>
                <a:gridCol w="265411"/>
                <a:gridCol w="572789"/>
                <a:gridCol w="685800"/>
                <a:gridCol w="1295400"/>
                <a:gridCol w="1981200"/>
                <a:gridCol w="838200"/>
                <a:gridCol w="990600"/>
                <a:gridCol w="2514601"/>
              </a:tblGrid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Lead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Wouter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Meiring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3"/>
                        </a:rPr>
                        <a:t>Wouter.Meiring@shell.com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Holland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Manager LNG Front End Development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Vice Chair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Ieda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Gomes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4"/>
                        </a:rPr>
                        <a:t>ieda@energixstrategy.com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Energix strategies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Managing Director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Giovanna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Fiandaca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</a:rPr>
                        <a:t>giovanna.fiandaca@shell.com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LNG Process Engineer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Jorge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Gómez de la Fuente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5"/>
                        </a:rPr>
                        <a:t>jgomezdlf@repsol.com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Repsol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Manager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Business Development Projects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Thilo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Schiewe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6"/>
                        </a:rPr>
                        <a:t>thilo.schiewe@linde-le.com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Linde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VP, Mgr. BU LNG &amp; NG,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Linde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Eng. (Hangzhou)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Marcel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Tijhuis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7"/>
                        </a:rPr>
                        <a:t>m.g.m.tijhuis@gasunie.nl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Gasunie 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Business Development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Christophe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Adotti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8"/>
                        </a:rPr>
                        <a:t>christophe.adotti@total.com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LNG project engineer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Yukiko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Nishizaka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9"/>
                        </a:rPr>
                        <a:t>y-nishi@tokyo-gas.co.jp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Japan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Tokyo Gas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Manager,  Planning Section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Azam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Aziz Al-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Mannai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0"/>
                        </a:rPr>
                        <a:t>AAAlmannai@qatargas.com.qa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Qatar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QatarGas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Head of LNG Marketing- West of Suez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Nuno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Moreira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1"/>
                        </a:rPr>
                        <a:t>nmoreira@dourogas.pt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Dourogas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Administration Board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Marcio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Bastos Demori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2"/>
                        </a:rPr>
                        <a:t>Marcio.demori@petrobras.com.br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Petrobras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LNG Trading Manager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Sreekanth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Vemula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sreve@dongenergy.dk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Dong Energy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Senior Business Developer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Miroslav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Lekic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3"/>
                        </a:rPr>
                        <a:t>miroslav.lekic@srbijagas.com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Serbia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JP Srbijagas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Director of Investments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Dubravko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Prostenik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4"/>
                        </a:rPr>
                        <a:t>dubravko.prostenik@plinacro.hr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Croatia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Plinacro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Engineer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Hervé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Jourde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5"/>
                        </a:rPr>
                        <a:t>herve.jourde@elengy.com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France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Elengy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LNG Projects, Technical Department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Fernando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Impuesto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6"/>
                        </a:rPr>
                        <a:t>fimpuesto@enagas.es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Enagas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Director of Commercial Operations &amp; TPA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Feikje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Wittermans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</a:rPr>
                        <a:t>feikje.wittermans@vopak.com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 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VOPAK LNG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Business Development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Manager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Juan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Sanchos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Suils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7"/>
                        </a:rPr>
                        <a:t>jsanchos@repsol.com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Spain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Repsol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Menno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Bax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8"/>
                        </a:rPr>
                        <a:t>Menno.bax@shell.com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Netherlands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Shell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LNG Innovation Manager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Andreas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Gemballa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9"/>
                        </a:rPr>
                        <a:t>andreas.gemballa@eon-ruhrgas.com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Eon Ruhrgas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Hadsaitong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Panumart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panumart.h@pttplc.com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PTT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Mgr. Commercial and Sales Division, Gas B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Sopanowong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Dhosapol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dhosapol.s@pttlng.com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PTT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Operation Supervisor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Singh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singhgsp@indianoil.in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Indian Oil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Chief Manager LNG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Mohit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Jain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 dirty="0" smtClean="0">
                          <a:solidFill>
                            <a:srgbClr val="0000FF"/>
                          </a:solidFill>
                          <a:latin typeface="+mn-lt"/>
                        </a:rPr>
                        <a:t>mohit@indianoil.in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Indian Oil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Deputy Manager (LNG)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Purgina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a.purgina@gazpromlpg.ru</a:t>
                      </a:r>
                      <a:endParaRPr lang="en-US" sz="1000" b="0" i="0" u="sng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Russia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Gazprom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Andrew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Alderson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Andrew.Alderson@shell.com</a:t>
                      </a:r>
                      <a:endParaRPr lang="en-US" sz="1000" b="0" i="0" u="sng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Shell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Stasco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Trading and Shipping Project Manager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Sanggyu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Lee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2"/>
                        </a:rPr>
                        <a:t>lsg@kogas.or.kr</a:t>
                      </a:r>
                      <a:endParaRPr lang="en-US" sz="400" b="0" i="0" u="sng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Korea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Kogas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Chief Research Engineer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Vaclav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Chrz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vaclav.chrz@chartindustries.com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Czech Republic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Chart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Director Technology Development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Izana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Mohd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Izanam@petronas.com.my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Malaysia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Petronas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 Research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Abdulla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Alneama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3"/>
                        </a:rPr>
                        <a:t>aaalneama@rasgas.com.qa</a:t>
                      </a:r>
                      <a:endParaRPr lang="en-US" sz="1000" b="0" i="0" u="sng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  <a:hlinkClick r:id="rId21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Qatar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RasGas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 Term Sales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Samad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Rahimi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4"/>
                        </a:rPr>
                        <a:t>Rahimi_s@nigc.ir</a:t>
                      </a:r>
                      <a:endParaRPr lang="en-US" sz="1000" b="0" i="0" u="sng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  <a:hlinkClick r:id="rId21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Iran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NIGC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Managing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Director BB2GT Co.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Khun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Warat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Patanaungkul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5"/>
                        </a:rPr>
                        <a:t>warat.p@pttplc.com</a:t>
                      </a:r>
                      <a:endParaRPr lang="en-US" sz="10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21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Thailand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PTT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Area Manager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Kanthida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Montralak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Kanthida.d@pttplc.com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Thailand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PTT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Analyst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Arrigo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Vienna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6"/>
                        </a:rPr>
                        <a:t>arrigo.vienna@eni.com</a:t>
                      </a:r>
                      <a:endParaRPr lang="en-US" sz="1000" b="0" i="0" u="sng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  <a:hlinkClick r:id="rId21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Italy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ENI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Angel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Roho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Bianco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sng" strike="noStrike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4"/>
                        </a:rPr>
                        <a:t>Arojo@enagas.es</a:t>
                      </a:r>
                      <a:endParaRPr lang="en-US" sz="1000" b="0" i="0" u="sng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  <a:hlinkClick r:id="rId21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Spain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Enagas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Commercial Account Manager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2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Nikolay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Sudarev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7"/>
                        </a:rPr>
                        <a:t>nikolay.sudarev@gazprom-germania.de</a:t>
                      </a:r>
                      <a:endParaRPr lang="en-US" sz="10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21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Germany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Gazprom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Senior Project Manager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of Participants – Osaka Meeting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799" y="1207268"/>
          <a:ext cx="7405938" cy="4440186"/>
        </p:xfrm>
        <a:graphic>
          <a:graphicData uri="http://schemas.openxmlformats.org/drawingml/2006/table">
            <a:tbl>
              <a:tblPr/>
              <a:tblGrid>
                <a:gridCol w="282746"/>
                <a:gridCol w="707855"/>
                <a:gridCol w="840515"/>
                <a:gridCol w="1140685"/>
                <a:gridCol w="907131"/>
                <a:gridCol w="1175669"/>
                <a:gridCol w="2351337"/>
              </a:tblGrid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Wouter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Meiring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Holland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Manager LNG Front End Development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Vice Chair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Ieda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Gomes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Energix strategies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Managing Director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Giovanna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Fiandaca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Shell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LNG Process Engineer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759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Jorge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Gómez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Spain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Repsol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Manager of LNG Business Development Projects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Thilo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Schiewe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Germany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Linde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VP, Mgr. BU LNG &amp; NG,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Linde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Christophe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Adotti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LNG project engineer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Yukiko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Nishizaka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Japan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Tokyo Gas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Manager,  Planning Section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Azam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Aziz Al-Mannai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Qatar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Qatargas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Head of LNG Marketing- West of Suez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Feikje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Wittermans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VOPAK LNG 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Business Development manager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59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Sopanowong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Dhosapol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PTT Public Company Limited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Operation Supervisor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59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Kanthida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Montralak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PTT Public Company Limited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Analyst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Singh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Indian Oil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Chief Manager LNG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Arrigo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Vienna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Mohit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Indian Oil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Deputy Manager (LNG)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Abdulla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Alneama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Qatar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Rasgas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Short Term Sales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Marketing &amp; Shipping Group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Nicolay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Sudarev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Gazprom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3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Samad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Rahimi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Iran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National Iranian Gas Company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Managing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Director BB2GT Co.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Angel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Roho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Bianco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Spain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Enagas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Commercial Account Manager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739">
                <a:tc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1941</Words>
  <Application>Microsoft Office PowerPoint</Application>
  <PresentationFormat>On-screen Show (4:3)</PresentationFormat>
  <Paragraphs>713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4th MEETING PGC-D3 Small Scale LNG</vt:lpstr>
      <vt:lpstr>Welcome and PGC-D3 Agenda</vt:lpstr>
      <vt:lpstr>Business developments in Small-Scale LNG</vt:lpstr>
      <vt:lpstr>Feedback from past quarter</vt:lpstr>
      <vt:lpstr>Check point- where are we?</vt:lpstr>
      <vt:lpstr>Invitation for abstracts</vt:lpstr>
      <vt:lpstr>WGCPARIS2015 – PGC-D3 session</vt:lpstr>
      <vt:lpstr>PGC D3 – List of Members</vt:lpstr>
      <vt:lpstr>List of Participants – Osaka Meeting</vt:lpstr>
      <vt:lpstr>Welcome to New Members</vt:lpstr>
      <vt:lpstr>PGC-D3 Small Scale LNG</vt:lpstr>
      <vt:lpstr>Welcome and PGC-D3 Agenda</vt:lpstr>
      <vt:lpstr>Report Back  - Subgroups (30’ each)</vt:lpstr>
      <vt:lpstr>Presentation</vt:lpstr>
      <vt:lpstr>Updated Afternoon Program</vt:lpstr>
      <vt:lpstr>Report Back  - Subgroups (30’ each)</vt:lpstr>
      <vt:lpstr>Welcome and PGC-D3 Agenda</vt:lpstr>
      <vt:lpstr>NEXT PHASE</vt:lpstr>
      <vt:lpstr>New Groups based on Report Structure</vt:lpstr>
      <vt:lpstr>Working Sub-groups – Starting Point</vt:lpstr>
      <vt:lpstr>New Subgroups Composition</vt:lpstr>
      <vt:lpstr>GUIDELINES – WORKING IN NEW SUBGROUP</vt:lpstr>
      <vt:lpstr>Welcome and PGC-D3 Agenda: Day 2</vt:lpstr>
      <vt:lpstr>Way Forward</vt:lpstr>
      <vt:lpstr>Collaboration Area</vt:lpstr>
      <vt:lpstr>BACK UP</vt:lpstr>
      <vt:lpstr>Collaboration Area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Fiandaca, Giovanna GSNL-PTU/LO</dc:creator>
  <cp:lastModifiedBy>Giovanna.Fiandaca</cp:lastModifiedBy>
  <cp:revision>169</cp:revision>
  <dcterms:created xsi:type="dcterms:W3CDTF">2006-08-16T00:00:00Z</dcterms:created>
  <dcterms:modified xsi:type="dcterms:W3CDTF">2014-05-15T07:09:06Z</dcterms:modified>
</cp:coreProperties>
</file>