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29" r:id="rId3"/>
    <p:sldId id="344" r:id="rId4"/>
    <p:sldId id="339" r:id="rId5"/>
    <p:sldId id="340" r:id="rId6"/>
    <p:sldId id="341" r:id="rId7"/>
    <p:sldId id="342" r:id="rId8"/>
    <p:sldId id="343" r:id="rId9"/>
    <p:sldId id="345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8080"/>
    <a:srgbClr val="FF00FF"/>
    <a:srgbClr val="0066FF"/>
    <a:srgbClr val="FFCC00"/>
    <a:srgbClr val="3333FF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2" autoAdjust="0"/>
    <p:restoredTop sz="95246" autoAdjust="0"/>
  </p:normalViewPr>
  <p:slideViewPr>
    <p:cSldViewPr>
      <p:cViewPr varScale="1">
        <p:scale>
          <a:sx n="51" d="100"/>
          <a:sy n="51" d="100"/>
        </p:scale>
        <p:origin x="-99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-2724" y="-108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87597-87B6-4F45-A18B-4F327E69FD5B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CAA5D1-E8FA-40BF-9449-0425A5CC674B}">
      <dgm:prSet phldrT="[Text]"/>
      <dgm:spPr/>
      <dgm:t>
        <a:bodyPr/>
        <a:lstStyle/>
        <a:p>
          <a:r>
            <a:rPr lang="en-US" dirty="0" smtClean="0"/>
            <a:t>Definition </a:t>
          </a:r>
        </a:p>
        <a:p>
          <a:r>
            <a:rPr lang="en-US" dirty="0" smtClean="0"/>
            <a:t>Technology</a:t>
          </a:r>
          <a:endParaRPr lang="en-US" dirty="0"/>
        </a:p>
      </dgm:t>
    </dgm:pt>
    <dgm:pt modelId="{6020D65A-7D3D-4CA6-A9D2-DBE9A3CAAA8A}" type="parTrans" cxnId="{4331B2D6-E687-4B6A-BB44-325F1737391D}">
      <dgm:prSet/>
      <dgm:spPr/>
      <dgm:t>
        <a:bodyPr/>
        <a:lstStyle/>
        <a:p>
          <a:endParaRPr lang="en-US"/>
        </a:p>
      </dgm:t>
    </dgm:pt>
    <dgm:pt modelId="{A86D621C-A040-4F57-A46D-B32280A6B712}" type="sibTrans" cxnId="{4331B2D6-E687-4B6A-BB44-325F1737391D}">
      <dgm:prSet/>
      <dgm:spPr/>
      <dgm:t>
        <a:bodyPr/>
        <a:lstStyle/>
        <a:p>
          <a:endParaRPr lang="en-US"/>
        </a:p>
      </dgm:t>
    </dgm:pt>
    <dgm:pt modelId="{F929FA77-3CED-4BCD-BBCA-CBEA90A8BE88}">
      <dgm:prSet phldrT="[Text]"/>
      <dgm:spPr/>
      <dgm:t>
        <a:bodyPr/>
        <a:lstStyle/>
        <a:p>
          <a:r>
            <a:rPr lang="en-US" b="1" u="sng" dirty="0" smtClean="0"/>
            <a:t>Christophe, </a:t>
          </a:r>
          <a:r>
            <a:rPr lang="en-US" b="0" u="none" dirty="0" err="1" smtClean="0"/>
            <a:t>Sanggyu</a:t>
          </a:r>
          <a:r>
            <a:rPr lang="en-US" b="0" u="none" dirty="0" smtClean="0"/>
            <a:t>, </a:t>
          </a:r>
          <a:r>
            <a:rPr lang="en-US" b="0" dirty="0" smtClean="0"/>
            <a:t>Giovanna, Thilo, Wouter</a:t>
          </a:r>
          <a:endParaRPr lang="en-US" dirty="0"/>
        </a:p>
      </dgm:t>
    </dgm:pt>
    <dgm:pt modelId="{DF6E0E39-4846-4F0A-BDE2-E92259492F34}" type="parTrans" cxnId="{41887A6D-FCFB-4D4F-B5DA-811C23D0992C}">
      <dgm:prSet/>
      <dgm:spPr/>
      <dgm:t>
        <a:bodyPr/>
        <a:lstStyle/>
        <a:p>
          <a:endParaRPr lang="en-US"/>
        </a:p>
      </dgm:t>
    </dgm:pt>
    <dgm:pt modelId="{372C3909-34BE-478E-9711-50866A186C31}" type="sibTrans" cxnId="{41887A6D-FCFB-4D4F-B5DA-811C23D0992C}">
      <dgm:prSet/>
      <dgm:spPr/>
      <dgm:t>
        <a:bodyPr/>
        <a:lstStyle/>
        <a:p>
          <a:endParaRPr lang="en-US"/>
        </a:p>
      </dgm:t>
    </dgm:pt>
    <dgm:pt modelId="{3FAEF91D-7F54-4E7D-A814-69D0471AFAE1}">
      <dgm:prSet phldrT="[Text]"/>
      <dgm:spPr/>
      <dgm:t>
        <a:bodyPr/>
        <a:lstStyle/>
        <a:p>
          <a:r>
            <a:rPr lang="en-US" dirty="0" smtClean="0"/>
            <a:t>Drivers and Business Models</a:t>
          </a:r>
          <a:endParaRPr lang="en-US" dirty="0"/>
        </a:p>
      </dgm:t>
    </dgm:pt>
    <dgm:pt modelId="{8309321D-2641-4F0F-892B-93EA3AD6C576}" type="parTrans" cxnId="{F71A8893-C541-451C-95CF-9560F053966A}">
      <dgm:prSet/>
      <dgm:spPr/>
      <dgm:t>
        <a:bodyPr/>
        <a:lstStyle/>
        <a:p>
          <a:endParaRPr lang="en-US"/>
        </a:p>
      </dgm:t>
    </dgm:pt>
    <dgm:pt modelId="{32C3EE49-714C-4B47-A518-492896C34A9A}" type="sibTrans" cxnId="{F71A8893-C541-451C-95CF-9560F053966A}">
      <dgm:prSet/>
      <dgm:spPr/>
      <dgm:t>
        <a:bodyPr/>
        <a:lstStyle/>
        <a:p>
          <a:endParaRPr lang="en-US"/>
        </a:p>
      </dgm:t>
    </dgm:pt>
    <dgm:pt modelId="{CB38F78D-33B1-4D3C-B9DA-4DA2C9C2116D}">
      <dgm:prSet phldrT="[Text]"/>
      <dgm:spPr/>
      <dgm:t>
        <a:bodyPr/>
        <a:lstStyle/>
        <a:p>
          <a:r>
            <a:rPr lang="en-US" b="1" u="sng" dirty="0" smtClean="0"/>
            <a:t>GSP Singh</a:t>
          </a:r>
          <a:r>
            <a:rPr lang="en-US" dirty="0" smtClean="0"/>
            <a:t>, </a:t>
          </a:r>
          <a:r>
            <a:rPr lang="en-US" b="0" u="none" dirty="0" smtClean="0"/>
            <a:t>Jorge</a:t>
          </a:r>
          <a:r>
            <a:rPr lang="en-US" dirty="0" smtClean="0"/>
            <a:t>, </a:t>
          </a:r>
          <a:r>
            <a:rPr lang="en-US" dirty="0" err="1" smtClean="0"/>
            <a:t>Kanthida</a:t>
          </a:r>
          <a:r>
            <a:rPr lang="en-US" dirty="0" smtClean="0"/>
            <a:t>, </a:t>
          </a:r>
          <a:r>
            <a:rPr lang="en-US" dirty="0" err="1" smtClean="0"/>
            <a:t>Izana</a:t>
          </a:r>
          <a:r>
            <a:rPr lang="en-US" dirty="0" smtClean="0"/>
            <a:t>, Azam, Abdulla</a:t>
          </a:r>
          <a:endParaRPr lang="en-US" dirty="0"/>
        </a:p>
      </dgm:t>
    </dgm:pt>
    <dgm:pt modelId="{C666B443-DA97-4305-ABCC-7D7A0E03917E}" type="parTrans" cxnId="{A879BF76-89DC-4FCE-AF23-D157136B2A17}">
      <dgm:prSet/>
      <dgm:spPr/>
      <dgm:t>
        <a:bodyPr/>
        <a:lstStyle/>
        <a:p>
          <a:endParaRPr lang="en-US"/>
        </a:p>
      </dgm:t>
    </dgm:pt>
    <dgm:pt modelId="{D7F21A1C-CF45-4FD7-BD6B-5F05E6E7F428}" type="sibTrans" cxnId="{A879BF76-89DC-4FCE-AF23-D157136B2A17}">
      <dgm:prSet/>
      <dgm:spPr/>
      <dgm:t>
        <a:bodyPr/>
        <a:lstStyle/>
        <a:p>
          <a:endParaRPr lang="en-US"/>
        </a:p>
      </dgm:t>
    </dgm:pt>
    <dgm:pt modelId="{E8C541BF-8B60-40BB-BEB2-B44792AA3E88}">
      <dgm:prSet phldrT="[Text]"/>
      <dgm:spPr/>
      <dgm:t>
        <a:bodyPr/>
        <a:lstStyle/>
        <a:p>
          <a:r>
            <a:rPr lang="en-US" dirty="0" smtClean="0"/>
            <a:t>Players</a:t>
          </a:r>
          <a:endParaRPr lang="en-US" dirty="0"/>
        </a:p>
      </dgm:t>
    </dgm:pt>
    <dgm:pt modelId="{A6EBC5F5-2B1A-45E7-9E90-F71D433F6BEF}" type="parTrans" cxnId="{FB7DD5CB-8478-4EC5-9CCC-970FCB796126}">
      <dgm:prSet/>
      <dgm:spPr/>
      <dgm:t>
        <a:bodyPr/>
        <a:lstStyle/>
        <a:p>
          <a:endParaRPr lang="en-US"/>
        </a:p>
      </dgm:t>
    </dgm:pt>
    <dgm:pt modelId="{044A0269-3A2D-4F62-AB44-EF4824DE034E}" type="sibTrans" cxnId="{FB7DD5CB-8478-4EC5-9CCC-970FCB796126}">
      <dgm:prSet/>
      <dgm:spPr/>
      <dgm:t>
        <a:bodyPr/>
        <a:lstStyle/>
        <a:p>
          <a:endParaRPr lang="en-US"/>
        </a:p>
      </dgm:t>
    </dgm:pt>
    <dgm:pt modelId="{697CDEBC-CDA6-4A4D-A087-714257ABA871}">
      <dgm:prSet phldrT="[Text]"/>
      <dgm:spPr/>
      <dgm:t>
        <a:bodyPr/>
        <a:lstStyle/>
        <a:p>
          <a:r>
            <a:rPr lang="en-US" b="1" u="sng" dirty="0" smtClean="0"/>
            <a:t>Marcel</a:t>
          </a:r>
          <a:r>
            <a:rPr lang="en-US" dirty="0" smtClean="0"/>
            <a:t>, Feikje, Nicolay, Angel, Ieda </a:t>
          </a:r>
          <a:endParaRPr lang="en-US" dirty="0"/>
        </a:p>
      </dgm:t>
    </dgm:pt>
    <dgm:pt modelId="{3D563DFB-429F-4AE2-8559-16B136802C24}" type="parTrans" cxnId="{1F8D57CA-E0A6-4C21-A076-2CCB15D588E7}">
      <dgm:prSet/>
      <dgm:spPr/>
      <dgm:t>
        <a:bodyPr/>
        <a:lstStyle/>
        <a:p>
          <a:endParaRPr lang="en-US"/>
        </a:p>
      </dgm:t>
    </dgm:pt>
    <dgm:pt modelId="{3BB2B376-4F6C-494A-9E16-F016639574FB}" type="sibTrans" cxnId="{1F8D57CA-E0A6-4C21-A076-2CCB15D588E7}">
      <dgm:prSet/>
      <dgm:spPr/>
      <dgm:t>
        <a:bodyPr/>
        <a:lstStyle/>
        <a:p>
          <a:endParaRPr lang="en-US"/>
        </a:p>
      </dgm:t>
    </dgm:pt>
    <dgm:pt modelId="{71805D79-3C42-43ED-ACA6-C4774BE52820}">
      <dgm:prSet phldrT="[Text]"/>
      <dgm:spPr/>
      <dgm:t>
        <a:bodyPr/>
        <a:lstStyle/>
        <a:p>
          <a:r>
            <a:rPr lang="en-US" dirty="0" smtClean="0"/>
            <a:t>Safety, Standards and Regulations</a:t>
          </a:r>
          <a:endParaRPr lang="en-US" dirty="0"/>
        </a:p>
      </dgm:t>
    </dgm:pt>
    <dgm:pt modelId="{0A2E5E3F-3003-4BA8-9284-E78BF512A102}" type="parTrans" cxnId="{01C5A235-E106-4A89-8C99-68122E001FE8}">
      <dgm:prSet/>
      <dgm:spPr/>
      <dgm:t>
        <a:bodyPr/>
        <a:lstStyle/>
        <a:p>
          <a:endParaRPr lang="en-US"/>
        </a:p>
      </dgm:t>
    </dgm:pt>
    <dgm:pt modelId="{D34C7512-8451-4AFF-BA7D-AFBD4EC52B7F}" type="sibTrans" cxnId="{01C5A235-E106-4A89-8C99-68122E001FE8}">
      <dgm:prSet/>
      <dgm:spPr/>
      <dgm:t>
        <a:bodyPr/>
        <a:lstStyle/>
        <a:p>
          <a:endParaRPr lang="en-US"/>
        </a:p>
      </dgm:t>
    </dgm:pt>
    <dgm:pt modelId="{A9A974E3-522B-482B-8E09-51E93783A9D9}">
      <dgm:prSet phldrT="[Text]"/>
      <dgm:spPr/>
      <dgm:t>
        <a:bodyPr/>
        <a:lstStyle/>
        <a:p>
          <a:r>
            <a:rPr lang="en-US" b="1" u="sng" dirty="0" smtClean="0"/>
            <a:t>Arrigo</a:t>
          </a:r>
          <a:r>
            <a:rPr lang="en-US" dirty="0" smtClean="0"/>
            <a:t>, </a:t>
          </a:r>
          <a:r>
            <a:rPr lang="en-US" b="0" u="none" dirty="0" smtClean="0"/>
            <a:t>Thilo</a:t>
          </a:r>
          <a:r>
            <a:rPr lang="en-US" dirty="0" smtClean="0"/>
            <a:t>, GSP Singh, Mohit Jain, Dhosapol, </a:t>
          </a:r>
          <a:r>
            <a:rPr lang="en-US" dirty="0" err="1" smtClean="0"/>
            <a:t>Samad</a:t>
          </a:r>
          <a:r>
            <a:rPr lang="en-US" dirty="0" smtClean="0"/>
            <a:t> </a:t>
          </a:r>
          <a:endParaRPr lang="en-US" dirty="0"/>
        </a:p>
      </dgm:t>
    </dgm:pt>
    <dgm:pt modelId="{78545747-456A-4112-906C-EACDE8FEA24A}" type="parTrans" cxnId="{BBD8F2B2-9C91-44BD-AFDA-03932BC9225C}">
      <dgm:prSet/>
      <dgm:spPr/>
      <dgm:t>
        <a:bodyPr/>
        <a:lstStyle/>
        <a:p>
          <a:endParaRPr lang="en-US"/>
        </a:p>
      </dgm:t>
    </dgm:pt>
    <dgm:pt modelId="{739183A2-CA65-43E9-A314-3512B47EF5F1}" type="sibTrans" cxnId="{BBD8F2B2-9C91-44BD-AFDA-03932BC9225C}">
      <dgm:prSet/>
      <dgm:spPr/>
      <dgm:t>
        <a:bodyPr/>
        <a:lstStyle/>
        <a:p>
          <a:endParaRPr lang="en-US"/>
        </a:p>
      </dgm:t>
    </dgm:pt>
    <dgm:pt modelId="{55353DA0-7C4C-4CB8-B61A-2D8B2341B9F4}" type="pres">
      <dgm:prSet presAssocID="{BD787597-87B6-4F45-A18B-4F327E69FD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167E85-81D1-4EB1-A624-68D8F1500509}" type="pres">
      <dgm:prSet presAssocID="{34CAA5D1-E8FA-40BF-9449-0425A5CC674B}" presName="linNode" presStyleCnt="0"/>
      <dgm:spPr/>
      <dgm:t>
        <a:bodyPr/>
        <a:lstStyle/>
        <a:p>
          <a:endParaRPr lang="en-US"/>
        </a:p>
      </dgm:t>
    </dgm:pt>
    <dgm:pt modelId="{62639B24-7F9F-4D5B-A649-9898AD3DD1AC}" type="pres">
      <dgm:prSet presAssocID="{34CAA5D1-E8FA-40BF-9449-0425A5CC674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B5B02-F8F8-4771-A3AB-FC4C33761A4E}" type="pres">
      <dgm:prSet presAssocID="{34CAA5D1-E8FA-40BF-9449-0425A5CC674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AFA49-AF54-405F-9818-7943391BD78C}" type="pres">
      <dgm:prSet presAssocID="{A86D621C-A040-4F57-A46D-B32280A6B712}" presName="sp" presStyleCnt="0"/>
      <dgm:spPr/>
      <dgm:t>
        <a:bodyPr/>
        <a:lstStyle/>
        <a:p>
          <a:endParaRPr lang="en-US"/>
        </a:p>
      </dgm:t>
    </dgm:pt>
    <dgm:pt modelId="{D5D5562A-9189-44C3-A5C8-8A2A32638F38}" type="pres">
      <dgm:prSet presAssocID="{3FAEF91D-7F54-4E7D-A814-69D0471AFAE1}" presName="linNode" presStyleCnt="0"/>
      <dgm:spPr/>
      <dgm:t>
        <a:bodyPr/>
        <a:lstStyle/>
        <a:p>
          <a:endParaRPr lang="en-US"/>
        </a:p>
      </dgm:t>
    </dgm:pt>
    <dgm:pt modelId="{82D0D460-DF44-4366-A58E-152140A3B1DD}" type="pres">
      <dgm:prSet presAssocID="{3FAEF91D-7F54-4E7D-A814-69D0471AFAE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DB45F-3FE8-48DC-BA38-DF01A1EC0F63}" type="pres">
      <dgm:prSet presAssocID="{3FAEF91D-7F54-4E7D-A814-69D0471AFAE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F6735-8428-4C3B-81FE-42A14DA6E930}" type="pres">
      <dgm:prSet presAssocID="{32C3EE49-714C-4B47-A518-492896C34A9A}" presName="sp" presStyleCnt="0"/>
      <dgm:spPr/>
      <dgm:t>
        <a:bodyPr/>
        <a:lstStyle/>
        <a:p>
          <a:endParaRPr lang="en-US"/>
        </a:p>
      </dgm:t>
    </dgm:pt>
    <dgm:pt modelId="{32595166-556D-4107-9F66-A30EBAE048F7}" type="pres">
      <dgm:prSet presAssocID="{E8C541BF-8B60-40BB-BEB2-B44792AA3E88}" presName="linNode" presStyleCnt="0"/>
      <dgm:spPr/>
      <dgm:t>
        <a:bodyPr/>
        <a:lstStyle/>
        <a:p>
          <a:endParaRPr lang="en-US"/>
        </a:p>
      </dgm:t>
    </dgm:pt>
    <dgm:pt modelId="{CCC22017-3FF0-4AC4-87B5-9CB8B0A87968}" type="pres">
      <dgm:prSet presAssocID="{E8C541BF-8B60-40BB-BEB2-B44792AA3E8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79FE6-E99B-4FCB-B39C-E53B9A817CA1}" type="pres">
      <dgm:prSet presAssocID="{E8C541BF-8B60-40BB-BEB2-B44792AA3E8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A69DD-4D83-411E-ABEE-1F5A07430A9C}" type="pres">
      <dgm:prSet presAssocID="{044A0269-3A2D-4F62-AB44-EF4824DE034E}" presName="sp" presStyleCnt="0"/>
      <dgm:spPr/>
      <dgm:t>
        <a:bodyPr/>
        <a:lstStyle/>
        <a:p>
          <a:endParaRPr lang="en-US"/>
        </a:p>
      </dgm:t>
    </dgm:pt>
    <dgm:pt modelId="{A5447EE1-8D93-41D7-9822-17736EE73976}" type="pres">
      <dgm:prSet presAssocID="{71805D79-3C42-43ED-ACA6-C4774BE52820}" presName="linNode" presStyleCnt="0"/>
      <dgm:spPr/>
      <dgm:t>
        <a:bodyPr/>
        <a:lstStyle/>
        <a:p>
          <a:endParaRPr lang="en-US"/>
        </a:p>
      </dgm:t>
    </dgm:pt>
    <dgm:pt modelId="{0FCC0039-4C1E-4924-95F7-E0DDA684CE7E}" type="pres">
      <dgm:prSet presAssocID="{71805D79-3C42-43ED-ACA6-C4774BE5282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B6B39-38FF-472A-A292-B5F524FF4C6F}" type="pres">
      <dgm:prSet presAssocID="{71805D79-3C42-43ED-ACA6-C4774BE5282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CCE0F1-6821-484F-80CD-F78A4D6E70C7}" type="presOf" srcId="{A9A974E3-522B-482B-8E09-51E93783A9D9}" destId="{429B6B39-38FF-472A-A292-B5F524FF4C6F}" srcOrd="0" destOrd="0" presId="urn:microsoft.com/office/officeart/2005/8/layout/vList5"/>
    <dgm:cxn modelId="{65D523E7-A66D-44FB-B212-58827C08DFE0}" type="presOf" srcId="{E8C541BF-8B60-40BB-BEB2-B44792AA3E88}" destId="{CCC22017-3FF0-4AC4-87B5-9CB8B0A87968}" srcOrd="0" destOrd="0" presId="urn:microsoft.com/office/officeart/2005/8/layout/vList5"/>
    <dgm:cxn modelId="{1F8D57CA-E0A6-4C21-A076-2CCB15D588E7}" srcId="{E8C541BF-8B60-40BB-BEB2-B44792AA3E88}" destId="{697CDEBC-CDA6-4A4D-A087-714257ABA871}" srcOrd="0" destOrd="0" parTransId="{3D563DFB-429F-4AE2-8559-16B136802C24}" sibTransId="{3BB2B376-4F6C-494A-9E16-F016639574FB}"/>
    <dgm:cxn modelId="{A879BF76-89DC-4FCE-AF23-D157136B2A17}" srcId="{3FAEF91D-7F54-4E7D-A814-69D0471AFAE1}" destId="{CB38F78D-33B1-4D3C-B9DA-4DA2C9C2116D}" srcOrd="0" destOrd="0" parTransId="{C666B443-DA97-4305-ABCC-7D7A0E03917E}" sibTransId="{D7F21A1C-CF45-4FD7-BD6B-5F05E6E7F428}"/>
    <dgm:cxn modelId="{BBD8F2B2-9C91-44BD-AFDA-03932BC9225C}" srcId="{71805D79-3C42-43ED-ACA6-C4774BE52820}" destId="{A9A974E3-522B-482B-8E09-51E93783A9D9}" srcOrd="0" destOrd="0" parTransId="{78545747-456A-4112-906C-EACDE8FEA24A}" sibTransId="{739183A2-CA65-43E9-A314-3512B47EF5F1}"/>
    <dgm:cxn modelId="{4331B2D6-E687-4B6A-BB44-325F1737391D}" srcId="{BD787597-87B6-4F45-A18B-4F327E69FD5B}" destId="{34CAA5D1-E8FA-40BF-9449-0425A5CC674B}" srcOrd="0" destOrd="0" parTransId="{6020D65A-7D3D-4CA6-A9D2-DBE9A3CAAA8A}" sibTransId="{A86D621C-A040-4F57-A46D-B32280A6B712}"/>
    <dgm:cxn modelId="{BF5768D6-839B-4315-9207-E364607BFDC7}" type="presOf" srcId="{34CAA5D1-E8FA-40BF-9449-0425A5CC674B}" destId="{62639B24-7F9F-4D5B-A649-9898AD3DD1AC}" srcOrd="0" destOrd="0" presId="urn:microsoft.com/office/officeart/2005/8/layout/vList5"/>
    <dgm:cxn modelId="{929A5715-A5C8-47A2-A45C-124EEB39F785}" type="presOf" srcId="{71805D79-3C42-43ED-ACA6-C4774BE52820}" destId="{0FCC0039-4C1E-4924-95F7-E0DDA684CE7E}" srcOrd="0" destOrd="0" presId="urn:microsoft.com/office/officeart/2005/8/layout/vList5"/>
    <dgm:cxn modelId="{95AFA9D3-8092-40F4-AFEA-8482C3A2D9E2}" type="presOf" srcId="{697CDEBC-CDA6-4A4D-A087-714257ABA871}" destId="{80579FE6-E99B-4FCB-B39C-E53B9A817CA1}" srcOrd="0" destOrd="0" presId="urn:microsoft.com/office/officeart/2005/8/layout/vList5"/>
    <dgm:cxn modelId="{41887A6D-FCFB-4D4F-B5DA-811C23D0992C}" srcId="{34CAA5D1-E8FA-40BF-9449-0425A5CC674B}" destId="{F929FA77-3CED-4BCD-BBCA-CBEA90A8BE88}" srcOrd="0" destOrd="0" parTransId="{DF6E0E39-4846-4F0A-BDE2-E92259492F34}" sibTransId="{372C3909-34BE-478E-9711-50866A186C31}"/>
    <dgm:cxn modelId="{F71A8893-C541-451C-95CF-9560F053966A}" srcId="{BD787597-87B6-4F45-A18B-4F327E69FD5B}" destId="{3FAEF91D-7F54-4E7D-A814-69D0471AFAE1}" srcOrd="1" destOrd="0" parTransId="{8309321D-2641-4F0F-892B-93EA3AD6C576}" sibTransId="{32C3EE49-714C-4B47-A518-492896C34A9A}"/>
    <dgm:cxn modelId="{E736BB81-EC16-47D5-976A-F7BBABB8BCB8}" type="presOf" srcId="{BD787597-87B6-4F45-A18B-4F327E69FD5B}" destId="{55353DA0-7C4C-4CB8-B61A-2D8B2341B9F4}" srcOrd="0" destOrd="0" presId="urn:microsoft.com/office/officeart/2005/8/layout/vList5"/>
    <dgm:cxn modelId="{01C5A235-E106-4A89-8C99-68122E001FE8}" srcId="{BD787597-87B6-4F45-A18B-4F327E69FD5B}" destId="{71805D79-3C42-43ED-ACA6-C4774BE52820}" srcOrd="3" destOrd="0" parTransId="{0A2E5E3F-3003-4BA8-9284-E78BF512A102}" sibTransId="{D34C7512-8451-4AFF-BA7D-AFBD4EC52B7F}"/>
    <dgm:cxn modelId="{FB7DD5CB-8478-4EC5-9CCC-970FCB796126}" srcId="{BD787597-87B6-4F45-A18B-4F327E69FD5B}" destId="{E8C541BF-8B60-40BB-BEB2-B44792AA3E88}" srcOrd="2" destOrd="0" parTransId="{A6EBC5F5-2B1A-45E7-9E90-F71D433F6BEF}" sibTransId="{044A0269-3A2D-4F62-AB44-EF4824DE034E}"/>
    <dgm:cxn modelId="{253A011B-3772-44EA-AE22-1E4D9A222C96}" type="presOf" srcId="{F929FA77-3CED-4BCD-BBCA-CBEA90A8BE88}" destId="{6DAB5B02-F8F8-4771-A3AB-FC4C33761A4E}" srcOrd="0" destOrd="0" presId="urn:microsoft.com/office/officeart/2005/8/layout/vList5"/>
    <dgm:cxn modelId="{5A57D32D-9D42-41F8-AB7F-D51191B8FD40}" type="presOf" srcId="{CB38F78D-33B1-4D3C-B9DA-4DA2C9C2116D}" destId="{005DB45F-3FE8-48DC-BA38-DF01A1EC0F63}" srcOrd="0" destOrd="0" presId="urn:microsoft.com/office/officeart/2005/8/layout/vList5"/>
    <dgm:cxn modelId="{8F9820BD-5CD5-44F8-80F2-D502757D59A0}" type="presOf" srcId="{3FAEF91D-7F54-4E7D-A814-69D0471AFAE1}" destId="{82D0D460-DF44-4366-A58E-152140A3B1DD}" srcOrd="0" destOrd="0" presId="urn:microsoft.com/office/officeart/2005/8/layout/vList5"/>
    <dgm:cxn modelId="{4251525B-9360-467A-AE10-C986B1835CA5}" type="presParOf" srcId="{55353DA0-7C4C-4CB8-B61A-2D8B2341B9F4}" destId="{B9167E85-81D1-4EB1-A624-68D8F1500509}" srcOrd="0" destOrd="0" presId="urn:microsoft.com/office/officeart/2005/8/layout/vList5"/>
    <dgm:cxn modelId="{FEFD4A9E-5EA4-47AB-B7A8-A55182335189}" type="presParOf" srcId="{B9167E85-81D1-4EB1-A624-68D8F1500509}" destId="{62639B24-7F9F-4D5B-A649-9898AD3DD1AC}" srcOrd="0" destOrd="0" presId="urn:microsoft.com/office/officeart/2005/8/layout/vList5"/>
    <dgm:cxn modelId="{59791789-719B-49EE-BBE7-2EAB889D5DB9}" type="presParOf" srcId="{B9167E85-81D1-4EB1-A624-68D8F1500509}" destId="{6DAB5B02-F8F8-4771-A3AB-FC4C33761A4E}" srcOrd="1" destOrd="0" presId="urn:microsoft.com/office/officeart/2005/8/layout/vList5"/>
    <dgm:cxn modelId="{733DD52C-3F02-4BB2-A653-5AE2393D5F14}" type="presParOf" srcId="{55353DA0-7C4C-4CB8-B61A-2D8B2341B9F4}" destId="{005AFA49-AF54-405F-9818-7943391BD78C}" srcOrd="1" destOrd="0" presId="urn:microsoft.com/office/officeart/2005/8/layout/vList5"/>
    <dgm:cxn modelId="{7F8C2D8D-8F45-4AF0-AE31-E05E40D699DD}" type="presParOf" srcId="{55353DA0-7C4C-4CB8-B61A-2D8B2341B9F4}" destId="{D5D5562A-9189-44C3-A5C8-8A2A32638F38}" srcOrd="2" destOrd="0" presId="urn:microsoft.com/office/officeart/2005/8/layout/vList5"/>
    <dgm:cxn modelId="{1D047193-DB79-4436-B291-849BDBBB082D}" type="presParOf" srcId="{D5D5562A-9189-44C3-A5C8-8A2A32638F38}" destId="{82D0D460-DF44-4366-A58E-152140A3B1DD}" srcOrd="0" destOrd="0" presId="urn:microsoft.com/office/officeart/2005/8/layout/vList5"/>
    <dgm:cxn modelId="{CF0249DD-C3B0-48AD-8246-B27B41253312}" type="presParOf" srcId="{D5D5562A-9189-44C3-A5C8-8A2A32638F38}" destId="{005DB45F-3FE8-48DC-BA38-DF01A1EC0F63}" srcOrd="1" destOrd="0" presId="urn:microsoft.com/office/officeart/2005/8/layout/vList5"/>
    <dgm:cxn modelId="{E264AD00-CD00-4310-9FEE-8EE5F6AF4295}" type="presParOf" srcId="{55353DA0-7C4C-4CB8-B61A-2D8B2341B9F4}" destId="{1EAF6735-8428-4C3B-81FE-42A14DA6E930}" srcOrd="3" destOrd="0" presId="urn:microsoft.com/office/officeart/2005/8/layout/vList5"/>
    <dgm:cxn modelId="{F45C130D-98C9-4C10-A842-E8D837FF47FD}" type="presParOf" srcId="{55353DA0-7C4C-4CB8-B61A-2D8B2341B9F4}" destId="{32595166-556D-4107-9F66-A30EBAE048F7}" srcOrd="4" destOrd="0" presId="urn:microsoft.com/office/officeart/2005/8/layout/vList5"/>
    <dgm:cxn modelId="{31CF9351-339B-4E8D-9524-FC7342FDA45C}" type="presParOf" srcId="{32595166-556D-4107-9F66-A30EBAE048F7}" destId="{CCC22017-3FF0-4AC4-87B5-9CB8B0A87968}" srcOrd="0" destOrd="0" presId="urn:microsoft.com/office/officeart/2005/8/layout/vList5"/>
    <dgm:cxn modelId="{F35D7FAB-2BE6-4387-B369-981A9721F821}" type="presParOf" srcId="{32595166-556D-4107-9F66-A30EBAE048F7}" destId="{80579FE6-E99B-4FCB-B39C-E53B9A817CA1}" srcOrd="1" destOrd="0" presId="urn:microsoft.com/office/officeart/2005/8/layout/vList5"/>
    <dgm:cxn modelId="{CE77B918-17C1-49F4-B7E4-CB0C99EE971F}" type="presParOf" srcId="{55353DA0-7C4C-4CB8-B61A-2D8B2341B9F4}" destId="{6E2A69DD-4D83-411E-ABEE-1F5A07430A9C}" srcOrd="5" destOrd="0" presId="urn:microsoft.com/office/officeart/2005/8/layout/vList5"/>
    <dgm:cxn modelId="{B29CFF00-E1D5-47C0-9DF4-CEAF7FA78281}" type="presParOf" srcId="{55353DA0-7C4C-4CB8-B61A-2D8B2341B9F4}" destId="{A5447EE1-8D93-41D7-9822-17736EE73976}" srcOrd="6" destOrd="0" presId="urn:microsoft.com/office/officeart/2005/8/layout/vList5"/>
    <dgm:cxn modelId="{524D0431-F2A9-44AD-A4CB-D1A3FEB842CE}" type="presParOf" srcId="{A5447EE1-8D93-41D7-9822-17736EE73976}" destId="{0FCC0039-4C1E-4924-95F7-E0DDA684CE7E}" srcOrd="0" destOrd="0" presId="urn:microsoft.com/office/officeart/2005/8/layout/vList5"/>
    <dgm:cxn modelId="{B27D3027-7218-45DA-9F53-4F400AC92A28}" type="presParOf" srcId="{A5447EE1-8D93-41D7-9822-17736EE73976}" destId="{429B6B39-38FF-472A-A292-B5F524FF4C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12DF09-E2D0-457B-A65A-F460BB445A03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2BD4AE8-C209-44A6-BA0A-D51F370C0DCA}">
      <dgm:prSet phldrT="[Text]" custT="1"/>
      <dgm:spPr/>
      <dgm:t>
        <a:bodyPr/>
        <a:lstStyle/>
        <a:p>
          <a:r>
            <a:rPr lang="en-US" sz="4000" dirty="0" smtClean="0"/>
            <a:t>Milestones</a:t>
          </a:r>
          <a:endParaRPr lang="en-US" sz="4000" dirty="0"/>
        </a:p>
      </dgm:t>
    </dgm:pt>
    <dgm:pt modelId="{0DFE46FF-4326-4193-8EFA-D055B99870B0}" type="parTrans" cxnId="{9E505B4A-533A-4B6E-969F-6ECDA1DF387E}">
      <dgm:prSet/>
      <dgm:spPr/>
      <dgm:t>
        <a:bodyPr/>
        <a:lstStyle/>
        <a:p>
          <a:endParaRPr lang="en-US" sz="2000"/>
        </a:p>
      </dgm:t>
    </dgm:pt>
    <dgm:pt modelId="{F15E704E-7D76-4CDB-BD59-BEF7CB60BFA9}" type="sibTrans" cxnId="{9E505B4A-533A-4B6E-969F-6ECDA1DF387E}">
      <dgm:prSet/>
      <dgm:spPr/>
      <dgm:t>
        <a:bodyPr/>
        <a:lstStyle/>
        <a:p>
          <a:endParaRPr lang="en-US" sz="2000"/>
        </a:p>
      </dgm:t>
    </dgm:pt>
    <dgm:pt modelId="{BCF50543-3820-4C42-81E2-9652FB9168C2}">
      <dgm:prSet phldrT="[Text]" custT="1"/>
      <dgm:spPr/>
      <dgm:t>
        <a:bodyPr/>
        <a:lstStyle/>
        <a:p>
          <a:r>
            <a:rPr lang="en-US" sz="1800" dirty="0" smtClean="0"/>
            <a:t>31</a:t>
          </a:r>
          <a:r>
            <a:rPr lang="en-US" sz="1800" baseline="30000" dirty="0" smtClean="0"/>
            <a:t>st</a:t>
          </a:r>
          <a:r>
            <a:rPr lang="en-US" sz="1800" dirty="0" smtClean="0"/>
            <a:t> July: Subgroups to have first draft</a:t>
          </a:r>
          <a:endParaRPr lang="en-US" sz="1800" dirty="0"/>
        </a:p>
      </dgm:t>
    </dgm:pt>
    <dgm:pt modelId="{4F083022-C25A-4BCB-AF6E-75F2C2646903}" type="parTrans" cxnId="{BF7588A8-51BA-4565-B437-20CD16481796}">
      <dgm:prSet/>
      <dgm:spPr/>
      <dgm:t>
        <a:bodyPr/>
        <a:lstStyle/>
        <a:p>
          <a:endParaRPr lang="en-US" sz="2000"/>
        </a:p>
      </dgm:t>
    </dgm:pt>
    <dgm:pt modelId="{CAAD3229-4D65-4B92-83E3-8EE3AC3DD18F}" type="sibTrans" cxnId="{BF7588A8-51BA-4565-B437-20CD16481796}">
      <dgm:prSet/>
      <dgm:spPr/>
      <dgm:t>
        <a:bodyPr/>
        <a:lstStyle/>
        <a:p>
          <a:endParaRPr lang="en-US" sz="2000"/>
        </a:p>
      </dgm:t>
    </dgm:pt>
    <dgm:pt modelId="{026DE540-F139-4C4C-BF75-BF10DF703431}">
      <dgm:prSet phldrT="[Text]" custT="1"/>
      <dgm:spPr/>
      <dgm:t>
        <a:bodyPr/>
        <a:lstStyle/>
        <a:p>
          <a:r>
            <a:rPr lang="en-US" sz="1800" dirty="0" smtClean="0"/>
            <a:t>31</a:t>
          </a:r>
          <a:r>
            <a:rPr lang="en-US" sz="1800" baseline="30000" dirty="0" smtClean="0"/>
            <a:t>st</a:t>
          </a:r>
          <a:r>
            <a:rPr lang="en-US" sz="1800" dirty="0" smtClean="0"/>
            <a:t> August: Subgroups to submit revised draft</a:t>
          </a:r>
          <a:endParaRPr lang="en-US" sz="1800" dirty="0"/>
        </a:p>
      </dgm:t>
    </dgm:pt>
    <dgm:pt modelId="{111CEAEC-4243-4D11-A5A6-257CF91BCC54}" type="parTrans" cxnId="{B2754ED8-6B42-49EE-A16A-386042E81EAF}">
      <dgm:prSet/>
      <dgm:spPr/>
      <dgm:t>
        <a:bodyPr/>
        <a:lstStyle/>
        <a:p>
          <a:endParaRPr lang="en-US" sz="2000"/>
        </a:p>
      </dgm:t>
    </dgm:pt>
    <dgm:pt modelId="{59429928-E43B-4374-A84F-D0D3114C09E7}" type="sibTrans" cxnId="{B2754ED8-6B42-49EE-A16A-386042E81EAF}">
      <dgm:prSet/>
      <dgm:spPr/>
      <dgm:t>
        <a:bodyPr/>
        <a:lstStyle/>
        <a:p>
          <a:endParaRPr lang="en-US" sz="2000"/>
        </a:p>
      </dgm:t>
    </dgm:pt>
    <dgm:pt modelId="{6284C8F4-A5E1-43E3-91CF-0AE1E14F20DF}">
      <dgm:prSet phldrT="[Text]" custT="1"/>
      <dgm:spPr/>
      <dgm:t>
        <a:bodyPr/>
        <a:lstStyle/>
        <a:p>
          <a:r>
            <a:rPr lang="en-US" sz="4400" dirty="0" smtClean="0"/>
            <a:t>Ways of Working</a:t>
          </a:r>
          <a:endParaRPr lang="en-US" sz="4400" dirty="0"/>
        </a:p>
      </dgm:t>
    </dgm:pt>
    <dgm:pt modelId="{735C2D42-7E14-4202-912A-309843FBAE69}" type="parTrans" cxnId="{C1678354-DD63-4CF5-A486-BA8A9E97ACE5}">
      <dgm:prSet/>
      <dgm:spPr/>
      <dgm:t>
        <a:bodyPr/>
        <a:lstStyle/>
        <a:p>
          <a:endParaRPr lang="en-US" sz="2000"/>
        </a:p>
      </dgm:t>
    </dgm:pt>
    <dgm:pt modelId="{F90BCFB7-23D7-4DAD-8FEF-E18F96AFF302}" type="sibTrans" cxnId="{C1678354-DD63-4CF5-A486-BA8A9E97ACE5}">
      <dgm:prSet/>
      <dgm:spPr/>
      <dgm:t>
        <a:bodyPr/>
        <a:lstStyle/>
        <a:p>
          <a:endParaRPr lang="en-US" sz="2000"/>
        </a:p>
      </dgm:t>
    </dgm:pt>
    <dgm:pt modelId="{D8670ED0-A93B-4B47-8FC2-84C8DACB44A3}">
      <dgm:prSet phldrT="[Text]" custT="1"/>
      <dgm:spPr/>
      <dgm:t>
        <a:bodyPr/>
        <a:lstStyle/>
        <a:p>
          <a:r>
            <a:rPr lang="en-US" sz="1600" dirty="0" smtClean="0"/>
            <a:t>Monthly meeting within the subgroups and among subgroup leaders</a:t>
          </a:r>
          <a:endParaRPr lang="en-US" sz="1600" dirty="0"/>
        </a:p>
      </dgm:t>
    </dgm:pt>
    <dgm:pt modelId="{767E4954-5C2A-408B-B281-2B01B6C5AB9A}" type="parTrans" cxnId="{FFFDB933-F92D-44EB-A801-441D2FBD2DB5}">
      <dgm:prSet/>
      <dgm:spPr/>
      <dgm:t>
        <a:bodyPr/>
        <a:lstStyle/>
        <a:p>
          <a:endParaRPr lang="en-US" sz="2000"/>
        </a:p>
      </dgm:t>
    </dgm:pt>
    <dgm:pt modelId="{55D4C744-7C71-4D5E-8BBB-A1D6149F6289}" type="sibTrans" cxnId="{FFFDB933-F92D-44EB-A801-441D2FBD2DB5}">
      <dgm:prSet/>
      <dgm:spPr/>
      <dgm:t>
        <a:bodyPr/>
        <a:lstStyle/>
        <a:p>
          <a:endParaRPr lang="en-US" sz="2000"/>
        </a:p>
      </dgm:t>
    </dgm:pt>
    <dgm:pt modelId="{144A1BE7-A7B1-4F4A-8CD6-179BF681CA4F}">
      <dgm:prSet phldrT="[Text]" custT="1"/>
      <dgm:spPr/>
      <dgm:t>
        <a:bodyPr/>
        <a:lstStyle/>
        <a:p>
          <a:r>
            <a:rPr lang="en-US" sz="1600" dirty="0" smtClean="0"/>
            <a:t>Individual contributions to be submitted to the subgroup leaders timely</a:t>
          </a:r>
          <a:endParaRPr lang="en-US" sz="1600" dirty="0"/>
        </a:p>
      </dgm:t>
    </dgm:pt>
    <dgm:pt modelId="{0091C603-6B65-45D9-B355-D32A59A7D691}" type="parTrans" cxnId="{80DD101B-9EC1-4E81-A36E-CE482CE820A2}">
      <dgm:prSet/>
      <dgm:spPr/>
      <dgm:t>
        <a:bodyPr/>
        <a:lstStyle/>
        <a:p>
          <a:endParaRPr lang="en-US" sz="2000"/>
        </a:p>
      </dgm:t>
    </dgm:pt>
    <dgm:pt modelId="{33AEBD2E-98DF-4E9D-805A-E85A5E92689E}" type="sibTrans" cxnId="{80DD101B-9EC1-4E81-A36E-CE482CE820A2}">
      <dgm:prSet/>
      <dgm:spPr/>
      <dgm:t>
        <a:bodyPr/>
        <a:lstStyle/>
        <a:p>
          <a:endParaRPr lang="en-US" sz="2000"/>
        </a:p>
      </dgm:t>
    </dgm:pt>
    <dgm:pt modelId="{1B3D7B45-E3C1-433D-A124-A7CE892E5261}">
      <dgm:prSet phldrT="[Text]" custT="1"/>
      <dgm:spPr/>
      <dgm:t>
        <a:bodyPr/>
        <a:lstStyle/>
        <a:p>
          <a:r>
            <a:rPr lang="en-US" sz="1800" dirty="0" smtClean="0"/>
            <a:t>Meeting in KL: Compile and Review full report draft</a:t>
          </a:r>
          <a:endParaRPr lang="en-US" sz="1800" dirty="0"/>
        </a:p>
      </dgm:t>
    </dgm:pt>
    <dgm:pt modelId="{2672A95B-777F-4990-8B1A-38CDFBBDDFA4}" type="parTrans" cxnId="{4CD3F6FF-729B-4B76-82BE-8CEDF77F90A8}">
      <dgm:prSet/>
      <dgm:spPr/>
      <dgm:t>
        <a:bodyPr/>
        <a:lstStyle/>
        <a:p>
          <a:endParaRPr lang="en-US" sz="2000"/>
        </a:p>
      </dgm:t>
    </dgm:pt>
    <dgm:pt modelId="{BD169DC9-335B-4F9F-A288-4684FD06CACC}" type="sibTrans" cxnId="{4CD3F6FF-729B-4B76-82BE-8CEDF77F90A8}">
      <dgm:prSet/>
      <dgm:spPr/>
      <dgm:t>
        <a:bodyPr/>
        <a:lstStyle/>
        <a:p>
          <a:endParaRPr lang="en-US" sz="2000"/>
        </a:p>
      </dgm:t>
    </dgm:pt>
    <dgm:pt modelId="{CD642EBD-FF0D-4B92-AA99-F1C080E30723}">
      <dgm:prSet phldrT="[Text]" custT="1"/>
      <dgm:spPr/>
      <dgm:t>
        <a:bodyPr/>
        <a:lstStyle/>
        <a:p>
          <a:r>
            <a:rPr lang="en-US" sz="1600" dirty="0" smtClean="0"/>
            <a:t>Subgroups leaders to upload latest version of their chapters on collaboration area</a:t>
          </a:r>
          <a:endParaRPr lang="en-US" sz="1600" dirty="0"/>
        </a:p>
      </dgm:t>
    </dgm:pt>
    <dgm:pt modelId="{32ACF88C-CC47-4EF3-9B19-5DD863880887}" type="parTrans" cxnId="{EBB2A83F-996F-4DEB-9A7C-B94EAF7E4005}">
      <dgm:prSet/>
      <dgm:spPr/>
      <dgm:t>
        <a:bodyPr/>
        <a:lstStyle/>
        <a:p>
          <a:endParaRPr lang="en-US" sz="2000"/>
        </a:p>
      </dgm:t>
    </dgm:pt>
    <dgm:pt modelId="{5281C43D-59E4-466F-AAC4-742DE1A9CCB3}" type="sibTrans" cxnId="{EBB2A83F-996F-4DEB-9A7C-B94EAF7E4005}">
      <dgm:prSet/>
      <dgm:spPr/>
      <dgm:t>
        <a:bodyPr/>
        <a:lstStyle/>
        <a:p>
          <a:endParaRPr lang="en-US" sz="2000"/>
        </a:p>
      </dgm:t>
    </dgm:pt>
    <dgm:pt modelId="{5848C10B-0A62-4EA5-9CC7-0FC10E54FCE1}" type="pres">
      <dgm:prSet presAssocID="{1B12DF09-E2D0-457B-A65A-F460BB445A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FBDAE0-1F70-43DB-B1B2-0D79E57B6968}" type="pres">
      <dgm:prSet presAssocID="{D2BD4AE8-C209-44A6-BA0A-D51F370C0DCA}" presName="linNode" presStyleCnt="0"/>
      <dgm:spPr/>
    </dgm:pt>
    <dgm:pt modelId="{9F170999-413C-42D8-A1AB-2F1D7A5323A0}" type="pres">
      <dgm:prSet presAssocID="{D2BD4AE8-C209-44A6-BA0A-D51F370C0DC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D37D3-B2B1-4FE4-B0D5-E531462DDE3C}" type="pres">
      <dgm:prSet presAssocID="{D2BD4AE8-C209-44A6-BA0A-D51F370C0DC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95221-281C-402E-B7B9-7AD4E2472893}" type="pres">
      <dgm:prSet presAssocID="{F15E704E-7D76-4CDB-BD59-BEF7CB60BFA9}" presName="sp" presStyleCnt="0"/>
      <dgm:spPr/>
    </dgm:pt>
    <dgm:pt modelId="{EC696C79-AC85-43F1-A4AB-7C0C9EF2927D}" type="pres">
      <dgm:prSet presAssocID="{6284C8F4-A5E1-43E3-91CF-0AE1E14F20DF}" presName="linNode" presStyleCnt="0"/>
      <dgm:spPr/>
    </dgm:pt>
    <dgm:pt modelId="{91FC6199-EE54-44C8-9DB7-F718D3568039}" type="pres">
      <dgm:prSet presAssocID="{6284C8F4-A5E1-43E3-91CF-0AE1E14F20DF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60E1F-81D8-429B-A368-458AEC7531F9}" type="pres">
      <dgm:prSet presAssocID="{6284C8F4-A5E1-43E3-91CF-0AE1E14F20DF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DD101B-9EC1-4E81-A36E-CE482CE820A2}" srcId="{6284C8F4-A5E1-43E3-91CF-0AE1E14F20DF}" destId="{144A1BE7-A7B1-4F4A-8CD6-179BF681CA4F}" srcOrd="1" destOrd="0" parTransId="{0091C603-6B65-45D9-B355-D32A59A7D691}" sibTransId="{33AEBD2E-98DF-4E9D-805A-E85A5E92689E}"/>
    <dgm:cxn modelId="{BF7588A8-51BA-4565-B437-20CD16481796}" srcId="{D2BD4AE8-C209-44A6-BA0A-D51F370C0DCA}" destId="{BCF50543-3820-4C42-81E2-9652FB9168C2}" srcOrd="0" destOrd="0" parTransId="{4F083022-C25A-4BCB-AF6E-75F2C2646903}" sibTransId="{CAAD3229-4D65-4B92-83E3-8EE3AC3DD18F}"/>
    <dgm:cxn modelId="{DE2C20E7-96EB-4F3D-B260-356BC70C3AE7}" type="presOf" srcId="{1B3D7B45-E3C1-433D-A124-A7CE892E5261}" destId="{DA5D37D3-B2B1-4FE4-B0D5-E531462DDE3C}" srcOrd="0" destOrd="2" presId="urn:microsoft.com/office/officeart/2005/8/layout/vList5"/>
    <dgm:cxn modelId="{B1166130-2820-4B40-9B95-FAAEDD559C6F}" type="presOf" srcId="{BCF50543-3820-4C42-81E2-9652FB9168C2}" destId="{DA5D37D3-B2B1-4FE4-B0D5-E531462DDE3C}" srcOrd="0" destOrd="0" presId="urn:microsoft.com/office/officeart/2005/8/layout/vList5"/>
    <dgm:cxn modelId="{EBB2A83F-996F-4DEB-9A7C-B94EAF7E4005}" srcId="{6284C8F4-A5E1-43E3-91CF-0AE1E14F20DF}" destId="{CD642EBD-FF0D-4B92-AA99-F1C080E30723}" srcOrd="2" destOrd="0" parTransId="{32ACF88C-CC47-4EF3-9B19-5DD863880887}" sibTransId="{5281C43D-59E4-466F-AAC4-742DE1A9CCB3}"/>
    <dgm:cxn modelId="{4303C932-27C3-4776-BA61-BB301E313603}" type="presOf" srcId="{144A1BE7-A7B1-4F4A-8CD6-179BF681CA4F}" destId="{3CF60E1F-81D8-429B-A368-458AEC7531F9}" srcOrd="0" destOrd="1" presId="urn:microsoft.com/office/officeart/2005/8/layout/vList5"/>
    <dgm:cxn modelId="{62E39852-94B5-41B1-B25B-A33CDEECA14D}" type="presOf" srcId="{1B12DF09-E2D0-457B-A65A-F460BB445A03}" destId="{5848C10B-0A62-4EA5-9CC7-0FC10E54FCE1}" srcOrd="0" destOrd="0" presId="urn:microsoft.com/office/officeart/2005/8/layout/vList5"/>
    <dgm:cxn modelId="{B2754ED8-6B42-49EE-A16A-386042E81EAF}" srcId="{D2BD4AE8-C209-44A6-BA0A-D51F370C0DCA}" destId="{026DE540-F139-4C4C-BF75-BF10DF703431}" srcOrd="1" destOrd="0" parTransId="{111CEAEC-4243-4D11-A5A6-257CF91BCC54}" sibTransId="{59429928-E43B-4374-A84F-D0D3114C09E7}"/>
    <dgm:cxn modelId="{DAD67AF9-3AA5-41CD-9078-1AD20ECEACCD}" type="presOf" srcId="{CD642EBD-FF0D-4B92-AA99-F1C080E30723}" destId="{3CF60E1F-81D8-429B-A368-458AEC7531F9}" srcOrd="0" destOrd="2" presId="urn:microsoft.com/office/officeart/2005/8/layout/vList5"/>
    <dgm:cxn modelId="{7FDDB2F5-8C1F-4C05-B32D-A7B14EC1BC5B}" type="presOf" srcId="{D8670ED0-A93B-4B47-8FC2-84C8DACB44A3}" destId="{3CF60E1F-81D8-429B-A368-458AEC7531F9}" srcOrd="0" destOrd="0" presId="urn:microsoft.com/office/officeart/2005/8/layout/vList5"/>
    <dgm:cxn modelId="{8249C458-E118-46B9-8611-BEEAF0193BE2}" type="presOf" srcId="{6284C8F4-A5E1-43E3-91CF-0AE1E14F20DF}" destId="{91FC6199-EE54-44C8-9DB7-F718D3568039}" srcOrd="0" destOrd="0" presId="urn:microsoft.com/office/officeart/2005/8/layout/vList5"/>
    <dgm:cxn modelId="{C1678354-DD63-4CF5-A486-BA8A9E97ACE5}" srcId="{1B12DF09-E2D0-457B-A65A-F460BB445A03}" destId="{6284C8F4-A5E1-43E3-91CF-0AE1E14F20DF}" srcOrd="1" destOrd="0" parTransId="{735C2D42-7E14-4202-912A-309843FBAE69}" sibTransId="{F90BCFB7-23D7-4DAD-8FEF-E18F96AFF302}"/>
    <dgm:cxn modelId="{FFFDB933-F92D-44EB-A801-441D2FBD2DB5}" srcId="{6284C8F4-A5E1-43E3-91CF-0AE1E14F20DF}" destId="{D8670ED0-A93B-4B47-8FC2-84C8DACB44A3}" srcOrd="0" destOrd="0" parTransId="{767E4954-5C2A-408B-B281-2B01B6C5AB9A}" sibTransId="{55D4C744-7C71-4D5E-8BBB-A1D6149F6289}"/>
    <dgm:cxn modelId="{F9735C3A-2B07-4D4A-8CFD-807402BD8A16}" type="presOf" srcId="{026DE540-F139-4C4C-BF75-BF10DF703431}" destId="{DA5D37D3-B2B1-4FE4-B0D5-E531462DDE3C}" srcOrd="0" destOrd="1" presId="urn:microsoft.com/office/officeart/2005/8/layout/vList5"/>
    <dgm:cxn modelId="{9E505B4A-533A-4B6E-969F-6ECDA1DF387E}" srcId="{1B12DF09-E2D0-457B-A65A-F460BB445A03}" destId="{D2BD4AE8-C209-44A6-BA0A-D51F370C0DCA}" srcOrd="0" destOrd="0" parTransId="{0DFE46FF-4326-4193-8EFA-D055B99870B0}" sibTransId="{F15E704E-7D76-4CDB-BD59-BEF7CB60BFA9}"/>
    <dgm:cxn modelId="{4CD3F6FF-729B-4B76-82BE-8CEDF77F90A8}" srcId="{D2BD4AE8-C209-44A6-BA0A-D51F370C0DCA}" destId="{1B3D7B45-E3C1-433D-A124-A7CE892E5261}" srcOrd="2" destOrd="0" parTransId="{2672A95B-777F-4990-8B1A-38CDFBBDDFA4}" sibTransId="{BD169DC9-335B-4F9F-A288-4684FD06CACC}"/>
    <dgm:cxn modelId="{C063262B-5DBD-4DC9-B77E-AC1CC3E44D5C}" type="presOf" srcId="{D2BD4AE8-C209-44A6-BA0A-D51F370C0DCA}" destId="{9F170999-413C-42D8-A1AB-2F1D7A5323A0}" srcOrd="0" destOrd="0" presId="urn:microsoft.com/office/officeart/2005/8/layout/vList5"/>
    <dgm:cxn modelId="{45223470-F64A-40C7-84CC-A403302FA7E2}" type="presParOf" srcId="{5848C10B-0A62-4EA5-9CC7-0FC10E54FCE1}" destId="{63FBDAE0-1F70-43DB-B1B2-0D79E57B6968}" srcOrd="0" destOrd="0" presId="urn:microsoft.com/office/officeart/2005/8/layout/vList5"/>
    <dgm:cxn modelId="{6242D4D3-DD9A-488B-AC2C-8C77FB2A2579}" type="presParOf" srcId="{63FBDAE0-1F70-43DB-B1B2-0D79E57B6968}" destId="{9F170999-413C-42D8-A1AB-2F1D7A5323A0}" srcOrd="0" destOrd="0" presId="urn:microsoft.com/office/officeart/2005/8/layout/vList5"/>
    <dgm:cxn modelId="{05AC61A3-AC27-48EF-AD36-C1DCC185324C}" type="presParOf" srcId="{63FBDAE0-1F70-43DB-B1B2-0D79E57B6968}" destId="{DA5D37D3-B2B1-4FE4-B0D5-E531462DDE3C}" srcOrd="1" destOrd="0" presId="urn:microsoft.com/office/officeart/2005/8/layout/vList5"/>
    <dgm:cxn modelId="{38E969B8-5546-40A8-876C-C72476E09B6E}" type="presParOf" srcId="{5848C10B-0A62-4EA5-9CC7-0FC10E54FCE1}" destId="{A8795221-281C-402E-B7B9-7AD4E2472893}" srcOrd="1" destOrd="0" presId="urn:microsoft.com/office/officeart/2005/8/layout/vList5"/>
    <dgm:cxn modelId="{EF6FB192-8633-40A5-BBCF-947D6F5EFAFB}" type="presParOf" srcId="{5848C10B-0A62-4EA5-9CC7-0FC10E54FCE1}" destId="{EC696C79-AC85-43F1-A4AB-7C0C9EF2927D}" srcOrd="2" destOrd="0" presId="urn:microsoft.com/office/officeart/2005/8/layout/vList5"/>
    <dgm:cxn modelId="{7203A6C6-EAD5-46A2-9DFB-9C34D2BD1D73}" type="presParOf" srcId="{EC696C79-AC85-43F1-A4AB-7C0C9EF2927D}" destId="{91FC6199-EE54-44C8-9DB7-F718D3568039}" srcOrd="0" destOrd="0" presId="urn:microsoft.com/office/officeart/2005/8/layout/vList5"/>
    <dgm:cxn modelId="{FDD968A9-F848-4468-8C14-C23E88B08AAA}" type="presParOf" srcId="{EC696C79-AC85-43F1-A4AB-7C0C9EF2927D}" destId="{3CF60E1F-81D8-429B-A368-458AEC7531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AB5B02-F8F8-4771-A3AB-FC4C33761A4E}">
      <dsp:nvSpPr>
        <dsp:cNvPr id="0" name=""/>
        <dsp:cNvSpPr/>
      </dsp:nvSpPr>
      <dsp:spPr>
        <a:xfrm rot="5400000">
          <a:off x="5160327" y="-2086455"/>
          <a:ext cx="871601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u="sng" kern="1200" dirty="0" smtClean="0"/>
            <a:t>Christophe, </a:t>
          </a:r>
          <a:r>
            <a:rPr lang="en-US" sz="2400" b="0" u="none" kern="1200" dirty="0" err="1" smtClean="0"/>
            <a:t>Sanggyu</a:t>
          </a:r>
          <a:r>
            <a:rPr lang="en-US" sz="2400" b="0" u="none" kern="1200" dirty="0" smtClean="0"/>
            <a:t>, </a:t>
          </a:r>
          <a:r>
            <a:rPr lang="en-US" sz="2400" b="0" kern="1200" dirty="0" smtClean="0"/>
            <a:t>Giovanna, Thilo, Wouter</a:t>
          </a:r>
          <a:endParaRPr lang="en-US" sz="2400" kern="1200" dirty="0"/>
        </a:p>
      </dsp:txBody>
      <dsp:txXfrm rot="5400000">
        <a:off x="5160327" y="-2086455"/>
        <a:ext cx="871601" cy="5266944"/>
      </dsp:txXfrm>
    </dsp:sp>
    <dsp:sp modelId="{62639B24-7F9F-4D5B-A649-9898AD3DD1AC}">
      <dsp:nvSpPr>
        <dsp:cNvPr id="0" name=""/>
        <dsp:cNvSpPr/>
      </dsp:nvSpPr>
      <dsp:spPr>
        <a:xfrm>
          <a:off x="0" y="2265"/>
          <a:ext cx="2962656" cy="10895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Definition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Technology</a:t>
          </a:r>
          <a:endParaRPr lang="en-US" sz="2600" kern="1200" dirty="0"/>
        </a:p>
      </dsp:txBody>
      <dsp:txXfrm>
        <a:off x="0" y="2265"/>
        <a:ext cx="2962656" cy="1089501"/>
      </dsp:txXfrm>
    </dsp:sp>
    <dsp:sp modelId="{005DB45F-3FE8-48DC-BA38-DF01A1EC0F63}">
      <dsp:nvSpPr>
        <dsp:cNvPr id="0" name=""/>
        <dsp:cNvSpPr/>
      </dsp:nvSpPr>
      <dsp:spPr>
        <a:xfrm rot="5400000">
          <a:off x="5160327" y="-942478"/>
          <a:ext cx="871601" cy="5266944"/>
        </a:xfrm>
        <a:prstGeom prst="round2Same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u="sng" kern="1200" dirty="0" smtClean="0"/>
            <a:t>GSP Singh</a:t>
          </a:r>
          <a:r>
            <a:rPr lang="en-US" sz="2400" kern="1200" dirty="0" smtClean="0"/>
            <a:t>, </a:t>
          </a:r>
          <a:r>
            <a:rPr lang="en-US" sz="2400" b="0" u="none" kern="1200" dirty="0" smtClean="0"/>
            <a:t>Jorge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Kanthida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Izana</a:t>
          </a:r>
          <a:r>
            <a:rPr lang="en-US" sz="2400" kern="1200" dirty="0" smtClean="0"/>
            <a:t>, Azam, Abdulla</a:t>
          </a:r>
          <a:endParaRPr lang="en-US" sz="2400" kern="1200" dirty="0"/>
        </a:p>
      </dsp:txBody>
      <dsp:txXfrm rot="5400000">
        <a:off x="5160327" y="-942478"/>
        <a:ext cx="871601" cy="5266944"/>
      </dsp:txXfrm>
    </dsp:sp>
    <dsp:sp modelId="{82D0D460-DF44-4366-A58E-152140A3B1DD}">
      <dsp:nvSpPr>
        <dsp:cNvPr id="0" name=""/>
        <dsp:cNvSpPr/>
      </dsp:nvSpPr>
      <dsp:spPr>
        <a:xfrm>
          <a:off x="0" y="1146242"/>
          <a:ext cx="2962656" cy="1089501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Drivers and Business Models</a:t>
          </a:r>
          <a:endParaRPr lang="en-US" sz="2600" kern="1200" dirty="0"/>
        </a:p>
      </dsp:txBody>
      <dsp:txXfrm>
        <a:off x="0" y="1146242"/>
        <a:ext cx="2962656" cy="1089501"/>
      </dsp:txXfrm>
    </dsp:sp>
    <dsp:sp modelId="{80579FE6-E99B-4FCB-B39C-E53B9A817CA1}">
      <dsp:nvSpPr>
        <dsp:cNvPr id="0" name=""/>
        <dsp:cNvSpPr/>
      </dsp:nvSpPr>
      <dsp:spPr>
        <a:xfrm rot="5400000">
          <a:off x="5160327" y="201497"/>
          <a:ext cx="871601" cy="5266944"/>
        </a:xfrm>
        <a:prstGeom prst="round2Same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u="sng" kern="1200" dirty="0" smtClean="0"/>
            <a:t>Marcel</a:t>
          </a:r>
          <a:r>
            <a:rPr lang="en-US" sz="2400" kern="1200" dirty="0" smtClean="0"/>
            <a:t>, Feikje, Nicolay, Angel, Ieda </a:t>
          </a:r>
          <a:endParaRPr lang="en-US" sz="2400" kern="1200" dirty="0"/>
        </a:p>
      </dsp:txBody>
      <dsp:txXfrm rot="5400000">
        <a:off x="5160327" y="201497"/>
        <a:ext cx="871601" cy="5266944"/>
      </dsp:txXfrm>
    </dsp:sp>
    <dsp:sp modelId="{CCC22017-3FF0-4AC4-87B5-9CB8B0A87968}">
      <dsp:nvSpPr>
        <dsp:cNvPr id="0" name=""/>
        <dsp:cNvSpPr/>
      </dsp:nvSpPr>
      <dsp:spPr>
        <a:xfrm>
          <a:off x="0" y="2290219"/>
          <a:ext cx="2962656" cy="1089501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Players</a:t>
          </a:r>
          <a:endParaRPr lang="en-US" sz="2600" kern="1200" dirty="0"/>
        </a:p>
      </dsp:txBody>
      <dsp:txXfrm>
        <a:off x="0" y="2290219"/>
        <a:ext cx="2962656" cy="1089501"/>
      </dsp:txXfrm>
    </dsp:sp>
    <dsp:sp modelId="{429B6B39-38FF-472A-A292-B5F524FF4C6F}">
      <dsp:nvSpPr>
        <dsp:cNvPr id="0" name=""/>
        <dsp:cNvSpPr/>
      </dsp:nvSpPr>
      <dsp:spPr>
        <a:xfrm rot="5400000">
          <a:off x="5160327" y="1345474"/>
          <a:ext cx="871601" cy="5266944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u="sng" kern="1200" dirty="0" smtClean="0"/>
            <a:t>Arrigo</a:t>
          </a:r>
          <a:r>
            <a:rPr lang="en-US" sz="2400" kern="1200" dirty="0" smtClean="0"/>
            <a:t>, </a:t>
          </a:r>
          <a:r>
            <a:rPr lang="en-US" sz="2400" b="0" u="none" kern="1200" dirty="0" smtClean="0"/>
            <a:t>Thilo</a:t>
          </a:r>
          <a:r>
            <a:rPr lang="en-US" sz="2400" kern="1200" dirty="0" smtClean="0"/>
            <a:t>, GSP Singh, Mohit Jain, Dhosapol, </a:t>
          </a:r>
          <a:r>
            <a:rPr lang="en-US" sz="2400" kern="1200" dirty="0" err="1" smtClean="0"/>
            <a:t>Samad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 rot="5400000">
        <a:off x="5160327" y="1345474"/>
        <a:ext cx="871601" cy="5266944"/>
      </dsp:txXfrm>
    </dsp:sp>
    <dsp:sp modelId="{0FCC0039-4C1E-4924-95F7-E0DDA684CE7E}">
      <dsp:nvSpPr>
        <dsp:cNvPr id="0" name=""/>
        <dsp:cNvSpPr/>
      </dsp:nvSpPr>
      <dsp:spPr>
        <a:xfrm>
          <a:off x="0" y="3434195"/>
          <a:ext cx="2962656" cy="108950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Safety, Standards and Regulations</a:t>
          </a:r>
          <a:endParaRPr lang="en-US" sz="2600" kern="1200" dirty="0"/>
        </a:p>
      </dsp:txBody>
      <dsp:txXfrm>
        <a:off x="0" y="3434195"/>
        <a:ext cx="2962656" cy="10895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5D37D3-B2B1-4FE4-B0D5-E531462DDE3C}">
      <dsp:nvSpPr>
        <dsp:cNvPr id="0" name=""/>
        <dsp:cNvSpPr/>
      </dsp:nvSpPr>
      <dsp:spPr>
        <a:xfrm rot="5400000">
          <a:off x="4757195" y="-1503974"/>
          <a:ext cx="1885129" cy="536448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31</a:t>
          </a:r>
          <a:r>
            <a:rPr lang="en-US" sz="1800" kern="1200" baseline="30000" dirty="0" smtClean="0"/>
            <a:t>st</a:t>
          </a:r>
          <a:r>
            <a:rPr lang="en-US" sz="1800" kern="1200" dirty="0" smtClean="0"/>
            <a:t> July: Subgroups to have first draft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31</a:t>
          </a:r>
          <a:r>
            <a:rPr lang="en-US" sz="1800" kern="1200" baseline="30000" dirty="0" smtClean="0"/>
            <a:t>st</a:t>
          </a:r>
          <a:r>
            <a:rPr lang="en-US" sz="1800" kern="1200" dirty="0" smtClean="0"/>
            <a:t> August: Subgroups to submit revised draft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Meeting in KL: Compile and Review full report draft</a:t>
          </a:r>
          <a:endParaRPr lang="en-US" sz="1800" kern="1200" dirty="0"/>
        </a:p>
      </dsp:txBody>
      <dsp:txXfrm rot="5400000">
        <a:off x="4757195" y="-1503974"/>
        <a:ext cx="1885129" cy="5364480"/>
      </dsp:txXfrm>
    </dsp:sp>
    <dsp:sp modelId="{9F170999-413C-42D8-A1AB-2F1D7A5323A0}">
      <dsp:nvSpPr>
        <dsp:cNvPr id="0" name=""/>
        <dsp:cNvSpPr/>
      </dsp:nvSpPr>
      <dsp:spPr>
        <a:xfrm>
          <a:off x="0" y="58"/>
          <a:ext cx="3017520" cy="23564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Milestones</a:t>
          </a:r>
          <a:endParaRPr lang="en-US" sz="4000" kern="1200" dirty="0"/>
        </a:p>
      </dsp:txBody>
      <dsp:txXfrm>
        <a:off x="0" y="58"/>
        <a:ext cx="3017520" cy="2356412"/>
      </dsp:txXfrm>
    </dsp:sp>
    <dsp:sp modelId="{3CF60E1F-81D8-429B-A368-458AEC7531F9}">
      <dsp:nvSpPr>
        <dsp:cNvPr id="0" name=""/>
        <dsp:cNvSpPr/>
      </dsp:nvSpPr>
      <dsp:spPr>
        <a:xfrm rot="5400000">
          <a:off x="4757195" y="970257"/>
          <a:ext cx="1885129" cy="5364480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Monthly meeting within the subgroups and among subgroup leaders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Individual contributions to be submitted to the subgroup leaders timely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Subgroups leaders to upload latest version of their chapters on collaboration area</a:t>
          </a:r>
          <a:endParaRPr lang="en-US" sz="1600" kern="1200" dirty="0"/>
        </a:p>
      </dsp:txBody>
      <dsp:txXfrm rot="5400000">
        <a:off x="4757195" y="970257"/>
        <a:ext cx="1885129" cy="5364480"/>
      </dsp:txXfrm>
    </dsp:sp>
    <dsp:sp modelId="{91FC6199-EE54-44C8-9DB7-F718D3568039}">
      <dsp:nvSpPr>
        <dsp:cNvPr id="0" name=""/>
        <dsp:cNvSpPr/>
      </dsp:nvSpPr>
      <dsp:spPr>
        <a:xfrm>
          <a:off x="0" y="2474291"/>
          <a:ext cx="3017520" cy="235641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Ways of Working</a:t>
          </a:r>
          <a:endParaRPr lang="en-US" sz="4400" kern="1200" dirty="0"/>
        </a:p>
      </dsp:txBody>
      <dsp:txXfrm>
        <a:off x="0" y="2474291"/>
        <a:ext cx="3017520" cy="2356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E7101-485A-44A9-991C-9427E3B07107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DC6BE-25BE-40F4-81ED-A29BC62DC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DC6BE-25BE-40F4-81ED-A29BC62DC01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DC6BE-25BE-40F4-81ED-A29BC62DC01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7" name="Picture 3" descr="C:\Apps\2012\IGU 2012-2015\Welcome Poster\image_previe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-1"/>
            <a:ext cx="1676400" cy="1932451"/>
          </a:xfrm>
          <a:prstGeom prst="rect">
            <a:avLst/>
          </a:prstGeom>
          <a:noFill/>
        </p:spPr>
      </p:pic>
      <p:pic>
        <p:nvPicPr>
          <p:cNvPr id="10" name="Picture 9" descr="C:\Users\KZ1058\AppData\Local\Microsoft\Windows\Temporary Internet Files\Content.Outlook\ADWZTOLY\1_New IGU logo.jpg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Apps\2012\IGU 2012-2015\Welcome Poster\IGU Website Image.png"/>
          <p:cNvPicPr>
            <a:picLocks noChangeAspect="1" noChangeArrowheads="1"/>
          </p:cNvPicPr>
          <p:nvPr userDrawn="1"/>
        </p:nvPicPr>
        <p:blipFill>
          <a:blip r:embed="rId4" cstate="print"/>
          <a:srcRect r="48115" b="49594"/>
          <a:stretch>
            <a:fillRect/>
          </a:stretch>
        </p:blipFill>
        <p:spPr bwMode="auto">
          <a:xfrm>
            <a:off x="5410200" y="4137512"/>
            <a:ext cx="3733800" cy="27204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KZ1058\AppData\Local\Microsoft\Windows\Temporary Internet Files\Content.Outlook\ADWZTOLY\1_New IGU logo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609600"/>
          </a:xfrm>
          <a:solidFill>
            <a:srgbClr val="0066FF"/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PGC-D3 Small Scale</a:t>
            </a:r>
            <a:endParaRPr lang="en-US" dirty="0"/>
          </a:p>
        </p:txBody>
      </p:sp>
      <p:pic>
        <p:nvPicPr>
          <p:cNvPr id="7" name="Picture 3" descr="C:\Apps\2012\IGU 2012-2015\Welcome Poster\image_previ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1056" y="6052135"/>
            <a:ext cx="762000" cy="7376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286000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 smtClean="0"/>
              <a:t> 4</a:t>
            </a:r>
            <a:r>
              <a:rPr lang="en-US" b="1" baseline="30000" dirty="0" smtClean="0"/>
              <a:t>th</a:t>
            </a:r>
            <a:r>
              <a:rPr lang="en-US" b="1" dirty="0" smtClean="0"/>
              <a:t> MEETING PGC-D3</a:t>
            </a:r>
            <a:br>
              <a:rPr lang="en-US" b="1" dirty="0" smtClean="0"/>
            </a:br>
            <a:r>
              <a:rPr lang="en-US" b="1" dirty="0" smtClean="0"/>
              <a:t>Small Scale LNG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88559"/>
            <a:ext cx="6400800" cy="769441"/>
          </a:xfrm>
        </p:spPr>
        <p:txBody>
          <a:bodyPr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14-15 October 2013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Osaka, Japan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Report Structure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257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Executive Summary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(objectives and overview)</a:t>
            </a:r>
            <a:endParaRPr lang="en-US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Definition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(Value Network, boundaries, overview)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Drivers and Business Model </a:t>
            </a:r>
            <a:r>
              <a:rPr lang="en-US" sz="2400" dirty="0" smtClean="0">
                <a:solidFill>
                  <a:schemeClr val="tx2"/>
                </a:solidFill>
              </a:rPr>
              <a:t>(intro followed by regional analysis of ongoing and future projects, assets and businesses, characteristics, 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Players </a:t>
            </a:r>
            <a:r>
              <a:rPr lang="en-US" sz="2400" dirty="0" smtClean="0">
                <a:solidFill>
                  <a:schemeClr val="accent2"/>
                </a:solidFill>
              </a:rPr>
              <a:t>(across the value chain, categories, differences across the regions)</a:t>
            </a:r>
            <a:endParaRPr lang="en-US" sz="2800" dirty="0" smtClean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Technology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(overview across the value chain, logistics, incl. shipping)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Safety, standards and regulations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Outlook and Conclusions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(challenges and way forward)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Appendices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Reference &amp;info sources list, Technology Matrix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tx2"/>
                </a:solidFill>
              </a:rPr>
              <a:t>Players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2"/>
                </a:solidFill>
              </a:rPr>
              <a:t>list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tx2"/>
                </a:solidFill>
              </a:rPr>
              <a:t>data from regions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,…) </a:t>
            </a:r>
            <a:endParaRPr lang="en-US" sz="1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New Subgroups Composition</a:t>
            </a:r>
            <a:endParaRPr lang="en-US" sz="3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1" y="1066800"/>
            <a:ext cx="815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1. </a:t>
            </a:r>
            <a:r>
              <a:rPr lang="en-US" sz="2000" dirty="0" smtClean="0"/>
              <a:t>Value Network </a:t>
            </a:r>
            <a:r>
              <a:rPr lang="en-US" dirty="0" smtClean="0"/>
              <a:t>-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Giovanna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Conventional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Small Scale Whole Sale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Small Scale Retail</a:t>
            </a:r>
          </a:p>
          <a:p>
            <a:pPr marL="800100" lvl="1" indent="-342900"/>
            <a:endParaRPr lang="en-US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en-US" sz="2000" dirty="0" smtClean="0"/>
              <a:t>Small Scale Whole Sale </a:t>
            </a:r>
            <a:r>
              <a:rPr lang="en-US" dirty="0" smtClean="0"/>
              <a:t>- </a:t>
            </a:r>
            <a:r>
              <a:rPr lang="en-US" dirty="0" smtClean="0">
                <a:solidFill>
                  <a:schemeClr val="accent2"/>
                </a:solidFill>
              </a:rPr>
              <a:t>Christophe</a:t>
            </a:r>
          </a:p>
          <a:p>
            <a:pPr marL="342900" indent="-342900"/>
            <a:r>
              <a:rPr lang="en-US" dirty="0" smtClean="0"/>
              <a:t>       Boundaries on volumes, capacities, relations between the elements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Production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Transport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err="1" smtClean="0"/>
              <a:t>Breakbulk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Regas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4861" t="14583" r="14861" b="9375"/>
          <a:stretch>
            <a:fillRect/>
          </a:stretch>
        </p:blipFill>
        <p:spPr bwMode="auto">
          <a:xfrm>
            <a:off x="3006247" y="3124201"/>
            <a:ext cx="613775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Drivers and Business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5715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Drivers for production project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chemeClr val="accent2"/>
                </a:solidFill>
              </a:rPr>
              <a:t>Abdulla</a:t>
            </a:r>
          </a:p>
          <a:p>
            <a:pPr marL="800100" lvl="1" indent="-342900"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/>
              <a:t>Policy :  Government regulations, taxes</a:t>
            </a:r>
          </a:p>
          <a:p>
            <a:pPr marL="800100" lvl="1" indent="-342900"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/>
              <a:t>Economics  (Diversification, Gas monetization , Capex/ Opex)  </a:t>
            </a:r>
          </a:p>
          <a:p>
            <a:pPr marL="800100" lvl="1" indent="-342900"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/>
              <a:t>Environmental 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Drivers for consumption project 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2"/>
                </a:solidFill>
              </a:rPr>
              <a:t>Azam</a:t>
            </a:r>
          </a:p>
          <a:p>
            <a:pPr marL="800100" lvl="1" indent="-342900"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/>
              <a:t>Policy :  Government regulations, taxes</a:t>
            </a:r>
          </a:p>
          <a:p>
            <a:pPr marL="800100" lvl="1" indent="-342900"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/>
              <a:t>Economics (Diversification, Gas monetization , Capex/ Opex)  </a:t>
            </a:r>
          </a:p>
          <a:p>
            <a:pPr marL="800100" lvl="1" indent="-342900"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/>
              <a:t>Environmental 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Business model for production project : </a:t>
            </a:r>
            <a:r>
              <a:rPr lang="en-US" sz="2000" dirty="0" smtClean="0">
                <a:solidFill>
                  <a:schemeClr val="accent2"/>
                </a:solidFill>
              </a:rPr>
              <a:t>Jorge, </a:t>
            </a:r>
            <a:r>
              <a:rPr lang="en-US" sz="2000" dirty="0" err="1" smtClean="0">
                <a:solidFill>
                  <a:schemeClr val="accent2"/>
                </a:solidFill>
              </a:rPr>
              <a:t>Izana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Business model for consumption project: </a:t>
            </a:r>
            <a:r>
              <a:rPr lang="en-US" sz="2000" dirty="0" err="1" smtClean="0">
                <a:solidFill>
                  <a:schemeClr val="accent2"/>
                </a:solidFill>
              </a:rPr>
              <a:t>Kanthida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chemeClr val="accent2"/>
                </a:solidFill>
              </a:rPr>
              <a:t>GSP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Conclusions: </a:t>
            </a:r>
            <a:r>
              <a:rPr lang="en-US" dirty="0" smtClean="0">
                <a:solidFill>
                  <a:schemeClr val="accent2"/>
                </a:solidFill>
              </a:rPr>
              <a:t>GSP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Players</a:t>
            </a:r>
            <a:endParaRPr 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81000" y="1173034"/>
            <a:ext cx="65641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753100" algn="r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Overview of the value chain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753100" algn="r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Description of the players and their role in the value chain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753100" algn="r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Interaction of the players in the value chain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63246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5334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Production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1800" dirty="0" smtClean="0"/>
              <a:t>Layout </a:t>
            </a:r>
            <a:r>
              <a:rPr lang="en-US" sz="1800" dirty="0" smtClean="0">
                <a:solidFill>
                  <a:schemeClr val="accent2"/>
                </a:solidFill>
              </a:rPr>
              <a:t>– Giovanna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(building blocks, simplification, modularisation)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1800" dirty="0" smtClean="0"/>
              <a:t>Treatment </a:t>
            </a:r>
            <a:r>
              <a:rPr lang="en-US" sz="1800" dirty="0" smtClean="0">
                <a:solidFill>
                  <a:schemeClr val="accent2"/>
                </a:solidFill>
              </a:rPr>
              <a:t>- Thilo</a:t>
            </a:r>
            <a:endParaRPr lang="en-US" sz="1800" dirty="0" smtClean="0"/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1800" dirty="0" smtClean="0"/>
              <a:t>Liquefaction  </a:t>
            </a:r>
            <a:r>
              <a:rPr lang="en-US" sz="1800" dirty="0" smtClean="0">
                <a:solidFill>
                  <a:schemeClr val="accent2"/>
                </a:solidFill>
              </a:rPr>
              <a:t>- </a:t>
            </a:r>
            <a:r>
              <a:rPr lang="en-US" sz="1800" dirty="0" err="1" smtClean="0">
                <a:solidFill>
                  <a:schemeClr val="accent2"/>
                </a:solidFill>
              </a:rPr>
              <a:t>Sanggyu</a:t>
            </a:r>
            <a:r>
              <a:rPr lang="en-US" sz="1800" dirty="0" smtClean="0">
                <a:solidFill>
                  <a:schemeClr val="accent2"/>
                </a:solidFill>
              </a:rPr>
              <a:t> (Giovanna)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1800" dirty="0" smtClean="0"/>
              <a:t>Main Equipment (incl. manufacturers) </a:t>
            </a:r>
            <a:r>
              <a:rPr lang="en-US" sz="1800" dirty="0" smtClean="0">
                <a:solidFill>
                  <a:schemeClr val="accent2"/>
                </a:solidFill>
              </a:rPr>
              <a:t>- Giovanna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1800" dirty="0" smtClean="0"/>
              <a:t>Utilities  </a:t>
            </a:r>
            <a:r>
              <a:rPr lang="en-US" sz="1800" dirty="0" smtClean="0">
                <a:solidFill>
                  <a:schemeClr val="accent2"/>
                </a:solidFill>
              </a:rPr>
              <a:t>- Thilo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Shipping </a:t>
            </a:r>
            <a:r>
              <a:rPr lang="en-US" sz="2000" dirty="0" smtClean="0">
                <a:solidFill>
                  <a:schemeClr val="accent2"/>
                </a:solidFill>
              </a:rPr>
              <a:t>– Giovanna/Andrew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1600" dirty="0" smtClean="0"/>
              <a:t>Characteristics of small LNG carriers (volumes, </a:t>
            </a:r>
            <a:r>
              <a:rPr lang="en-US" sz="1600" dirty="0" err="1" smtClean="0"/>
              <a:t>pressurised</a:t>
            </a:r>
            <a:r>
              <a:rPr lang="en-US" sz="1600" dirty="0" smtClean="0"/>
              <a:t> storage, cost, speed, loading rates, manning, compatibility)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1600" dirty="0" smtClean="0"/>
              <a:t>Status of small LNG carrier  fleet (availability, shipyard constraints, trends, shipyards)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Regasification terminal – </a:t>
            </a:r>
            <a:r>
              <a:rPr lang="en-US" sz="1800" dirty="0" smtClean="0">
                <a:solidFill>
                  <a:schemeClr val="accent2"/>
                </a:solidFill>
              </a:rPr>
              <a:t>Christophe/ </a:t>
            </a:r>
            <a:r>
              <a:rPr lang="en-US" sz="1800" dirty="0" err="1" smtClean="0">
                <a:solidFill>
                  <a:schemeClr val="accent2"/>
                </a:solidFill>
              </a:rPr>
              <a:t>Sanggyu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Storage - </a:t>
            </a:r>
            <a:r>
              <a:rPr lang="en-US" sz="1800" dirty="0" smtClean="0">
                <a:solidFill>
                  <a:schemeClr val="accent2"/>
                </a:solidFill>
              </a:rPr>
              <a:t>Christophe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BOG management - </a:t>
            </a:r>
            <a:r>
              <a:rPr lang="en-US" sz="1800" dirty="0" smtClean="0">
                <a:solidFill>
                  <a:schemeClr val="accent2"/>
                </a:solidFill>
              </a:rPr>
              <a:t>Wouter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Logistics - </a:t>
            </a:r>
            <a:r>
              <a:rPr lang="en-US" sz="1800" dirty="0" smtClean="0">
                <a:solidFill>
                  <a:schemeClr val="accent2"/>
                </a:solidFill>
              </a:rPr>
              <a:t>Giovanna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Outlook (e.g. floating, future options)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Safety, Standards and Regulations</a:t>
            </a:r>
            <a:endParaRPr lang="en-US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8600" y="897523"/>
            <a:ext cx="830830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 Standards</a:t>
            </a:r>
            <a:endParaRPr kumimoji="0" lang="en-US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GB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Project development </a:t>
            </a:r>
            <a:endParaRPr kumimoji="0" lang="en-US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GB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Design</a:t>
            </a:r>
            <a:endParaRPr kumimoji="0" lang="en-US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GB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Operations</a:t>
            </a:r>
            <a:endParaRPr kumimoji="0" lang="en-US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GB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Training</a:t>
            </a:r>
            <a:endParaRPr kumimoji="0" lang="en-US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GB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Regulations</a:t>
            </a:r>
            <a:endParaRPr kumimoji="0" lang="en-US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GB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Reference is only to Safety and Environmental regulation.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GB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Regulations are country/region-specific. Examples from:</a:t>
            </a:r>
            <a:endParaRPr kumimoji="0" lang="en-US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GB" sz="16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China (Thilo)</a:t>
            </a:r>
            <a:endParaRPr kumimoji="0" lang="en-US" sz="16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GB" sz="16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India (GSP)</a:t>
            </a:r>
            <a:endParaRPr kumimoji="0" lang="en-US" sz="16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GB" sz="16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Thailand (Dhosapol)</a:t>
            </a:r>
            <a:endParaRPr kumimoji="0" lang="en-US" sz="16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GB" sz="16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USA (Ted William) [to be contacted]</a:t>
            </a:r>
            <a:endParaRPr kumimoji="0" lang="en-US" sz="16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GB" sz="16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France (Chris)</a:t>
            </a:r>
            <a:endParaRPr kumimoji="0" lang="en-US" sz="16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GB" sz="16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Italy &amp; The Netherlands (Arrigo)</a:t>
            </a:r>
            <a:endParaRPr kumimoji="0" lang="en-US" sz="16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GB" sz="16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Spain (Enagas) [to be contacted]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kumimoji="0" lang="en-US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2. Conclusion and recommendations</a:t>
            </a:r>
            <a:endParaRPr kumimoji="0" lang="en-US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Target: to develop and enforce regulations that can be uniformly adopted in the world.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Encourage for instance ISO standards development</a:t>
            </a:r>
            <a:r>
              <a:rPr kumimoji="0" lang="en-US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990600"/>
          <a:ext cx="83820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On-screen Show (4:3)</PresentationFormat>
  <Paragraphs>96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4th MEETING PGC-D3 Small Scale LNG</vt:lpstr>
      <vt:lpstr>Report Structure</vt:lpstr>
      <vt:lpstr>New Subgroups Composition</vt:lpstr>
      <vt:lpstr>Definition</vt:lpstr>
      <vt:lpstr>Drivers and Business Model</vt:lpstr>
      <vt:lpstr>Players</vt:lpstr>
      <vt:lpstr>Technology</vt:lpstr>
      <vt:lpstr>Safety, Standards and Regulations</vt:lpstr>
      <vt:lpstr>Way Forward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Fiandaca, Giovanna GSNL-PTU/LO</dc:creator>
  <cp:lastModifiedBy>Giovanna.Fiandaca</cp:lastModifiedBy>
  <cp:revision>128</cp:revision>
  <dcterms:created xsi:type="dcterms:W3CDTF">2006-08-16T00:00:00Z</dcterms:created>
  <dcterms:modified xsi:type="dcterms:W3CDTF">2014-05-20T07:35:37Z</dcterms:modified>
</cp:coreProperties>
</file>