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111" d="100"/>
          <a:sy n="111" d="100"/>
        </p:scale>
        <p:origin x="-84" y="-27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098E76E-C1AF-4919-8531-CF7AC7365F14}" type="datetimeFigureOut">
              <a:rPr lang="en-US" smtClean="0"/>
              <a:t>9/26/2012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2872E5-5305-4DD5-A9DC-C4C02A851064}"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098E76E-C1AF-4919-8531-CF7AC7365F14}" type="datetimeFigureOut">
              <a:rPr lang="en-US" smtClean="0"/>
              <a:t>9/26/2012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2872E5-5305-4DD5-A9DC-C4C02A851064}"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098E76E-C1AF-4919-8531-CF7AC7365F14}" type="datetimeFigureOut">
              <a:rPr lang="en-US" smtClean="0"/>
              <a:t>9/26/2012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2872E5-5305-4DD5-A9DC-C4C02A851064}"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098E76E-C1AF-4919-8531-CF7AC7365F14}" type="datetimeFigureOut">
              <a:rPr lang="en-US" smtClean="0"/>
              <a:t>9/26/2012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2872E5-5305-4DD5-A9DC-C4C02A851064}"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098E76E-C1AF-4919-8531-CF7AC7365F14}" type="datetimeFigureOut">
              <a:rPr lang="en-US" smtClean="0"/>
              <a:t>9/26/2012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2872E5-5305-4DD5-A9DC-C4C02A851064}"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098E76E-C1AF-4919-8531-CF7AC7365F14}" type="datetimeFigureOut">
              <a:rPr lang="en-US" smtClean="0"/>
              <a:t>9/26/2012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2872E5-5305-4DD5-A9DC-C4C02A851064}"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098E76E-C1AF-4919-8531-CF7AC7365F14}" type="datetimeFigureOut">
              <a:rPr lang="en-US" smtClean="0"/>
              <a:t>9/26/2012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12872E5-5305-4DD5-A9DC-C4C02A851064}"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098E76E-C1AF-4919-8531-CF7AC7365F14}" type="datetimeFigureOut">
              <a:rPr lang="en-US" smtClean="0"/>
              <a:t>9/26/2012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12872E5-5305-4DD5-A9DC-C4C02A851064}"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098E76E-C1AF-4919-8531-CF7AC7365F14}" type="datetimeFigureOut">
              <a:rPr lang="en-US" smtClean="0"/>
              <a:t>9/26/2012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12872E5-5305-4DD5-A9DC-C4C02A851064}"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098E76E-C1AF-4919-8531-CF7AC7365F14}" type="datetimeFigureOut">
              <a:rPr lang="en-US" smtClean="0"/>
              <a:t>9/26/2012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2872E5-5305-4DD5-A9DC-C4C02A851064}"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098E76E-C1AF-4919-8531-CF7AC7365F14}" type="datetimeFigureOut">
              <a:rPr lang="en-US" smtClean="0"/>
              <a:t>9/26/2012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2872E5-5305-4DD5-A9DC-C4C02A851064}"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098E76E-C1AF-4919-8531-CF7AC7365F14}" type="datetimeFigureOut">
              <a:rPr lang="en-US" smtClean="0"/>
              <a:t>9/26/2012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12872E5-5305-4DD5-A9DC-C4C02A851064}"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a:bodyPr>
          <a:lstStyle/>
          <a:p>
            <a:r>
              <a:rPr lang="en-US" sz="2800" b="1" dirty="0"/>
              <a:t>PGC D Group D4: LNG </a:t>
            </a:r>
            <a:r>
              <a:rPr lang="en-US" sz="2800" b="1" strike="sngStrike" dirty="0" err="1" smtClean="0">
                <a:solidFill>
                  <a:schemeClr val="accent2"/>
                </a:solidFill>
              </a:rPr>
              <a:t>l</a:t>
            </a:r>
            <a:r>
              <a:rPr lang="en-US" sz="2800" b="1" dirty="0" err="1" smtClean="0">
                <a:solidFill>
                  <a:schemeClr val="accent2"/>
                </a:solidFill>
              </a:rPr>
              <a:t>L</a:t>
            </a:r>
            <a:r>
              <a:rPr lang="en-US" sz="2800" b="1" dirty="0" err="1" smtClean="0"/>
              <a:t>ife</a:t>
            </a:r>
            <a:r>
              <a:rPr lang="en-US" sz="2800" b="1" dirty="0" smtClean="0"/>
              <a:t> </a:t>
            </a:r>
            <a:r>
              <a:rPr lang="en-US" sz="2800" b="1" strike="sngStrike" dirty="0" smtClean="0">
                <a:solidFill>
                  <a:srgbClr val="C00000"/>
                </a:solidFill>
              </a:rPr>
              <a:t>c</a:t>
            </a:r>
            <a:r>
              <a:rPr lang="en-US" sz="2800" b="1" dirty="0" smtClean="0">
                <a:solidFill>
                  <a:srgbClr val="C00000"/>
                </a:solidFill>
              </a:rPr>
              <a:t>C</a:t>
            </a:r>
            <a:r>
              <a:rPr lang="en-US" sz="2800" b="1" dirty="0" smtClean="0"/>
              <a:t>ycle </a:t>
            </a:r>
            <a:r>
              <a:rPr lang="en-US" sz="2800" b="1" strike="sngStrike" dirty="0" smtClean="0">
                <a:solidFill>
                  <a:schemeClr val="accent2"/>
                </a:solidFill>
              </a:rPr>
              <a:t>analysis</a:t>
            </a:r>
            <a:r>
              <a:rPr lang="en-US" sz="2800" b="1" dirty="0" smtClean="0">
                <a:solidFill>
                  <a:schemeClr val="accent2"/>
                </a:solidFill>
              </a:rPr>
              <a:t> </a:t>
            </a:r>
            <a:br>
              <a:rPr lang="en-US" sz="2800" b="1" dirty="0" smtClean="0">
                <a:solidFill>
                  <a:schemeClr val="accent2"/>
                </a:solidFill>
              </a:rPr>
            </a:br>
            <a:r>
              <a:rPr lang="en-US" sz="2800" b="1" dirty="0" smtClean="0">
                <a:solidFill>
                  <a:schemeClr val="accent2"/>
                </a:solidFill>
              </a:rPr>
              <a:t>Assessment (LCA)</a:t>
            </a:r>
            <a:r>
              <a:rPr lang="en-US" sz="2800" b="1" dirty="0" smtClean="0"/>
              <a:t> </a:t>
            </a:r>
            <a:endParaRPr lang="en-US" sz="2800" dirty="0"/>
          </a:p>
        </p:txBody>
      </p:sp>
      <p:sp>
        <p:nvSpPr>
          <p:cNvPr id="7" name="Content Placeholder 6"/>
          <p:cNvSpPr>
            <a:spLocks noGrp="1"/>
          </p:cNvSpPr>
          <p:nvPr>
            <p:ph idx="1"/>
          </p:nvPr>
        </p:nvSpPr>
        <p:spPr>
          <a:xfrm>
            <a:off x="457200" y="1295400"/>
            <a:ext cx="8229600" cy="5562600"/>
          </a:xfrm>
        </p:spPr>
        <p:txBody>
          <a:bodyPr>
            <a:normAutofit/>
          </a:bodyPr>
          <a:lstStyle/>
          <a:p>
            <a:pPr>
              <a:buNone/>
            </a:pPr>
            <a:r>
              <a:rPr lang="en-US" sz="1600" b="1" dirty="0"/>
              <a:t>Chairman </a:t>
            </a:r>
          </a:p>
          <a:p>
            <a:pPr lvl="1">
              <a:buNone/>
            </a:pPr>
            <a:r>
              <a:rPr lang="en-US" sz="1600" dirty="0"/>
              <a:t>Ted Williams, </a:t>
            </a:r>
            <a:r>
              <a:rPr lang="en-US" sz="1600" strike="sngStrike" dirty="0" err="1" smtClean="0">
                <a:solidFill>
                  <a:schemeClr val="accent2"/>
                </a:solidFill>
              </a:rPr>
              <a:t>Aga</a:t>
            </a:r>
            <a:r>
              <a:rPr lang="en-US" sz="1600" dirty="0" err="1" smtClean="0">
                <a:solidFill>
                  <a:schemeClr val="accent2"/>
                </a:solidFill>
              </a:rPr>
              <a:t>AGA</a:t>
            </a:r>
            <a:r>
              <a:rPr lang="en-US" sz="1600" dirty="0" smtClean="0"/>
              <a:t>, </a:t>
            </a:r>
            <a:r>
              <a:rPr lang="en-US" sz="1600" dirty="0"/>
              <a:t>USA </a:t>
            </a:r>
          </a:p>
          <a:p>
            <a:pPr lvl="1">
              <a:buNone/>
            </a:pPr>
            <a:r>
              <a:rPr lang="en-US" sz="1600" dirty="0"/>
              <a:t>Email: </a:t>
            </a:r>
            <a:r>
              <a:rPr lang="en-US" sz="1600" strike="sngStrike" dirty="0" smtClean="0">
                <a:solidFill>
                  <a:schemeClr val="accent2"/>
                </a:solidFill>
              </a:rPr>
              <a:t>TW</a:t>
            </a:r>
            <a:r>
              <a:rPr lang="en-US" sz="1600" dirty="0" smtClean="0">
                <a:solidFill>
                  <a:schemeClr val="accent2"/>
                </a:solidFill>
              </a:rPr>
              <a:t>tw</a:t>
            </a:r>
            <a:r>
              <a:rPr lang="en-US" sz="1600" dirty="0" smtClean="0"/>
              <a:t>illiams@aga.org </a:t>
            </a:r>
          </a:p>
          <a:p>
            <a:pPr>
              <a:buNone/>
            </a:pPr>
            <a:r>
              <a:rPr lang="en-US" sz="1600" b="1" dirty="0"/>
              <a:t>Objective </a:t>
            </a:r>
          </a:p>
          <a:p>
            <a:pPr lvl="1">
              <a:buNone/>
            </a:pPr>
            <a:r>
              <a:rPr lang="en-US" sz="1600" strike="sngStrike" dirty="0">
                <a:solidFill>
                  <a:srgbClr val="C00000"/>
                </a:solidFill>
              </a:rPr>
              <a:t>Comparison between hydrocarbon fuels (diesel &amp; gasoline) and Natural Gas / LNG on the whole cycle from Well to wheel, including liquefaction. </a:t>
            </a:r>
            <a:r>
              <a:rPr lang="en-US" sz="1600" dirty="0" smtClean="0">
                <a:solidFill>
                  <a:srgbClr val="C00000"/>
                </a:solidFill>
              </a:rPr>
              <a:t>  Expand LCA-based understanding of the LNG value chain.  Develop critiques of current applicable LCA studies of the LNG value chain and chain elements, develop more reliable data for LCA studies, and compare LNG value chain impacts to other energy forms where valid comparisons are possible.</a:t>
            </a:r>
            <a:endParaRPr lang="en-US" sz="1600" strike="sngStrike" dirty="0" smtClean="0">
              <a:solidFill>
                <a:srgbClr val="C00000"/>
              </a:solidFill>
            </a:endParaRPr>
          </a:p>
          <a:p>
            <a:pPr>
              <a:buNone/>
            </a:pPr>
            <a:r>
              <a:rPr lang="en-US" sz="1600" b="1" dirty="0"/>
              <a:t>Deliverable </a:t>
            </a:r>
          </a:p>
          <a:p>
            <a:pPr lvl="1">
              <a:buNone/>
            </a:pPr>
            <a:r>
              <a:rPr lang="en-US" sz="1600" strike="sngStrike" dirty="0">
                <a:solidFill>
                  <a:schemeClr val="accent2"/>
                </a:solidFill>
              </a:rPr>
              <a:t>Reliable data for comparison of LNG to other types of transportation fuels. </a:t>
            </a:r>
          </a:p>
          <a:p>
            <a:pPr lvl="1">
              <a:buNone/>
            </a:pPr>
            <a:r>
              <a:rPr lang="en-US" sz="1600" strike="sngStrike" dirty="0">
                <a:solidFill>
                  <a:schemeClr val="accent2"/>
                </a:solidFill>
              </a:rPr>
              <a:t>Identify main areas of improvement for LNG as fuel. </a:t>
            </a:r>
            <a:endParaRPr lang="en-US" sz="1600" strike="sngStrike" dirty="0" smtClean="0">
              <a:solidFill>
                <a:schemeClr val="accent2"/>
              </a:solidFill>
            </a:endParaRPr>
          </a:p>
          <a:p>
            <a:pPr lvl="1">
              <a:buNone/>
            </a:pPr>
            <a:r>
              <a:rPr lang="en-US" sz="1600" dirty="0" smtClean="0">
                <a:solidFill>
                  <a:schemeClr val="accent2"/>
                </a:solidFill>
              </a:rPr>
              <a:t>Comprehensive Study Group report on LCA and its implications for the world LNG trade from gas production to end use of </a:t>
            </a:r>
            <a:r>
              <a:rPr lang="en-US" sz="1600" dirty="0" err="1" smtClean="0">
                <a:solidFill>
                  <a:schemeClr val="accent2"/>
                </a:solidFill>
              </a:rPr>
              <a:t>regas</a:t>
            </a:r>
            <a:r>
              <a:rPr lang="en-US" sz="1600" dirty="0" smtClean="0">
                <a:solidFill>
                  <a:schemeClr val="accent2"/>
                </a:solidFill>
              </a:rPr>
              <a:t>.</a:t>
            </a:r>
          </a:p>
          <a:p>
            <a:pPr lvl="1">
              <a:buNone/>
            </a:pPr>
            <a:r>
              <a:rPr lang="en-US" sz="1600" dirty="0" smtClean="0">
                <a:solidFill>
                  <a:schemeClr val="accent2"/>
                </a:solidFill>
              </a:rPr>
              <a:t>Data files for general use in application of LCA </a:t>
            </a:r>
            <a:r>
              <a:rPr lang="en-US" sz="1600" smtClean="0">
                <a:solidFill>
                  <a:schemeClr val="accent2"/>
                </a:solidFill>
              </a:rPr>
              <a:t>to LNG.</a:t>
            </a:r>
            <a:endParaRPr lang="en-US" sz="1600" dirty="0" smtClean="0">
              <a:solidFill>
                <a:schemeClr val="accent2"/>
              </a:solidFill>
            </a:endParaRPr>
          </a:p>
          <a:p>
            <a:pPr>
              <a:buNone/>
            </a:pPr>
            <a:r>
              <a:rPr lang="en-US" sz="1600" b="1" dirty="0" smtClean="0"/>
              <a:t>Timing </a:t>
            </a:r>
            <a:endParaRPr lang="en-US" sz="1600" b="1" dirty="0"/>
          </a:p>
          <a:p>
            <a:pPr lvl="1">
              <a:buNone/>
            </a:pPr>
            <a:r>
              <a:rPr lang="en-US" sz="1600" dirty="0" smtClean="0">
                <a:solidFill>
                  <a:schemeClr val="accent2"/>
                </a:solidFill>
              </a:rPr>
              <a:t>Study Group Report and Data Files - </a:t>
            </a:r>
            <a:r>
              <a:rPr lang="en-US" sz="1600" dirty="0" smtClean="0"/>
              <a:t>End </a:t>
            </a:r>
            <a:r>
              <a:rPr lang="en-US" sz="1600" dirty="0"/>
              <a:t>of triennium </a:t>
            </a:r>
            <a:endParaRPr lang="en-US" sz="1600" dirty="0" smtClean="0"/>
          </a:p>
          <a:p>
            <a:pPr lvl="1">
              <a:buNone/>
            </a:pPr>
            <a:r>
              <a:rPr lang="en-US" sz="1600" dirty="0" smtClean="0">
                <a:solidFill>
                  <a:srgbClr val="C00000"/>
                </a:solidFill>
              </a:rPr>
              <a:t>Topical Summaries and Progress Reports – To Be Determined and As Needed.</a:t>
            </a:r>
            <a:endParaRPr lang="en-US" sz="1600" dirty="0">
              <a:solidFill>
                <a:srgbClr val="C00000"/>
              </a:solidFill>
            </a:endParaRPr>
          </a:p>
        </p:txBody>
      </p:sp>
      <p:pic>
        <p:nvPicPr>
          <p:cNvPr id="1026" name="Picture 2"/>
          <p:cNvPicPr>
            <a:picLocks noChangeAspect="1" noChangeArrowheads="1"/>
          </p:cNvPicPr>
          <p:nvPr/>
        </p:nvPicPr>
        <p:blipFill>
          <a:blip r:embed="rId2" cstate="print"/>
          <a:srcRect/>
          <a:stretch>
            <a:fillRect/>
          </a:stretch>
        </p:blipFill>
        <p:spPr bwMode="auto">
          <a:xfrm>
            <a:off x="8001000" y="76200"/>
            <a:ext cx="1054327" cy="1219200"/>
          </a:xfrm>
          <a:prstGeom prst="rect">
            <a:avLst/>
          </a:prstGeom>
          <a:noFill/>
          <a:ln w="9525">
            <a:noFill/>
            <a:miter lim="800000"/>
            <a:headEnd/>
            <a:tailEnd/>
          </a:ln>
        </p:spPr>
      </p:pic>
      <p:pic>
        <p:nvPicPr>
          <p:cNvPr id="1027" name="Picture 3"/>
          <p:cNvPicPr>
            <a:picLocks noChangeAspect="1" noChangeArrowheads="1"/>
          </p:cNvPicPr>
          <p:nvPr/>
        </p:nvPicPr>
        <p:blipFill>
          <a:blip r:embed="rId3" cstate="print"/>
          <a:srcRect/>
          <a:stretch>
            <a:fillRect/>
          </a:stretch>
        </p:blipFill>
        <p:spPr bwMode="auto">
          <a:xfrm>
            <a:off x="76200" y="76200"/>
            <a:ext cx="1274618" cy="1219200"/>
          </a:xfrm>
          <a:prstGeom prst="rect">
            <a:avLst/>
          </a:prstGeom>
          <a:noFill/>
          <a:ln w="9525">
            <a:noFill/>
            <a:miter lim="800000"/>
            <a:headEnd/>
            <a:tailEnd/>
          </a:ln>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40</TotalTime>
  <Words>178</Words>
  <Application>Microsoft Office PowerPoint</Application>
  <PresentationFormat>On-screen Show (4:3)</PresentationFormat>
  <Paragraphs>14</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PGC D Group D4: LNG lLife cCycle analysis  Assessment (LCA) </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PGC D Group D4: LNG lLife cCycle analysis  Assessment (LCA) </dc:title>
  <dc:creator>Ted Williams</dc:creator>
  <cp:lastModifiedBy>Ted Williams</cp:lastModifiedBy>
  <cp:revision>1</cp:revision>
  <dcterms:created xsi:type="dcterms:W3CDTF">2012-09-26T19:45:08Z</dcterms:created>
  <dcterms:modified xsi:type="dcterms:W3CDTF">2012-09-26T20:25:11Z</dcterms:modified>
</cp:coreProperties>
</file>