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8" r:id="rId6"/>
    <p:sldId id="265" r:id="rId7"/>
    <p:sldId id="266" r:id="rId8"/>
    <p:sldId id="267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7" autoAdjust="0"/>
    <p:restoredTop sz="94660"/>
  </p:normalViewPr>
  <p:slideViewPr>
    <p:cSldViewPr>
      <p:cViewPr varScale="1">
        <p:scale>
          <a:sx n="65" d="100"/>
          <a:sy n="65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1273-A82B-4B04-83EC-4FDBE67BC46E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PGC D Group D4: LNG Life Cycle </a:t>
            </a:r>
            <a:br>
              <a:rPr lang="en-US" sz="3200" b="1" dirty="0" smtClean="0"/>
            </a:br>
            <a:r>
              <a:rPr lang="en-US" sz="3200" b="1" dirty="0" smtClean="0"/>
              <a:t>Assessment (LCA) – Osaka </a:t>
            </a:r>
            <a:br>
              <a:rPr lang="en-US" sz="3200" b="1" dirty="0" smtClean="0"/>
            </a:br>
            <a:r>
              <a:rPr lang="en-US" sz="3200" b="1" dirty="0" smtClean="0"/>
              <a:t>Meeting Wrap Up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7929" y="2133600"/>
            <a:ext cx="8839200" cy="381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Detailed Outline </a:t>
            </a:r>
            <a:r>
              <a:rPr lang="en-US" b="1" dirty="0" smtClean="0"/>
              <a:t>Developed with Annotations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Writing Assignments for “Active Sections” of Final Report </a:t>
            </a:r>
            <a:r>
              <a:rPr lang="en-US" b="1" dirty="0" smtClean="0"/>
              <a:t>Confirmed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Report Graphics Development Assigned 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Data </a:t>
            </a:r>
            <a:r>
              <a:rPr lang="en-US" b="1" dirty="0" smtClean="0"/>
              <a:t>Archive and Modeling Template Assigned </a:t>
            </a:r>
            <a:r>
              <a:rPr lang="en-US" b="1" smtClean="0"/>
              <a:t>– 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Writing Begun.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PGC D Group D4: LNG Life Cycle </a:t>
            </a:r>
            <a:br>
              <a:rPr lang="en-US" sz="3200" b="1" dirty="0" smtClean="0"/>
            </a:br>
            <a:r>
              <a:rPr lang="en-US" sz="3200" b="1" dirty="0" smtClean="0"/>
              <a:t>Assessment (LCA) – Osaka </a:t>
            </a:r>
            <a:br>
              <a:rPr lang="en-US" sz="3200" b="1" dirty="0" smtClean="0"/>
            </a:br>
            <a:r>
              <a:rPr lang="en-US" sz="3200" b="1" dirty="0" smtClean="0"/>
              <a:t>Meeting Wrap Up (cont.)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7929" y="2133600"/>
            <a:ext cx="8839200" cy="3810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Additional Focus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b="1" dirty="0" smtClean="0"/>
              <a:t>IGU Advocacy Messaging in Presenting Data and Analysis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b="1" dirty="0" smtClean="0"/>
              <a:t>Full Commitment to Contractor Data Development for LCA Modular Approach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b="1" dirty="0" smtClean="0"/>
              <a:t>Consistency with World LNG Report and Other Industry LCA Work.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784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PGC D.4 Expanded Report Outline</a:t>
            </a:r>
            <a:br>
              <a:rPr lang="en-US" sz="3200" b="1" dirty="0" smtClean="0"/>
            </a:br>
            <a:r>
              <a:rPr lang="en-US" sz="3200" b="1" dirty="0" smtClean="0"/>
              <a:t>  (active sections shown in </a:t>
            </a:r>
            <a:r>
              <a:rPr lang="en-US" sz="3200" b="1" dirty="0" smtClean="0">
                <a:solidFill>
                  <a:srgbClr val="C00000"/>
                </a:solidFill>
              </a:rPr>
              <a:t>red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0292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endParaRPr lang="en-US" sz="2000" b="1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Executive Summary (not to be addressed until report is completed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</a:rPr>
              <a:t>Introduction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Background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Purpose and </a:t>
            </a:r>
            <a:r>
              <a:rPr lang="en-US" b="1" dirty="0" smtClean="0">
                <a:solidFill>
                  <a:srgbClr val="C00000"/>
                </a:solidFill>
              </a:rPr>
              <a:t>Objectives </a:t>
            </a:r>
            <a:r>
              <a:rPr lang="en-US" b="1" dirty="0">
                <a:solidFill>
                  <a:srgbClr val="C00000"/>
                </a:solidFill>
              </a:rPr>
              <a:t>of the Study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Overview Discussion of LNG </a:t>
            </a:r>
            <a:r>
              <a:rPr lang="en-US" b="1" dirty="0" smtClean="0">
                <a:solidFill>
                  <a:srgbClr val="C00000"/>
                </a:solidFill>
              </a:rPr>
              <a:t>Chains</a:t>
            </a:r>
            <a:endParaRPr lang="en-US" b="1" dirty="0">
              <a:solidFill>
                <a:srgbClr val="C0000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</a:rPr>
              <a:t>Technical Approach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Use of Chain Modules and Assumptions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System Boundaries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Data Quality Characterizations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Examples of Chain Descriptions and Study </a:t>
            </a:r>
            <a:r>
              <a:rPr lang="en-US" b="1" dirty="0" smtClean="0">
                <a:solidFill>
                  <a:srgbClr val="C00000"/>
                </a:solidFill>
              </a:rPr>
              <a:t>Applications</a:t>
            </a:r>
            <a:endParaRPr lang="en-US" sz="3600" b="1" dirty="0">
              <a:solidFill>
                <a:srgbClr val="C00000"/>
              </a:solidFill>
            </a:endParaRPr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endParaRPr lang="en-US" sz="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280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PGC D.4 Expanded Report Outline</a:t>
            </a:r>
            <a:br>
              <a:rPr lang="en-US" sz="3200" b="1" dirty="0"/>
            </a:br>
            <a:r>
              <a:rPr lang="en-US" sz="3200" b="1" dirty="0" smtClean="0"/>
              <a:t>(cont.)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4102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9600" b="1" dirty="0" smtClean="0">
                <a:solidFill>
                  <a:srgbClr val="C00000"/>
                </a:solidFill>
              </a:rPr>
              <a:t>LCA Modules</a:t>
            </a:r>
            <a:endParaRPr lang="en-US" sz="9600" b="1" dirty="0">
              <a:solidFill>
                <a:srgbClr val="C00000"/>
              </a:solidFill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C00000"/>
                </a:solidFill>
              </a:rPr>
              <a:t>Liquefaction (including feed gas to plant boundary)</a:t>
            </a:r>
          </a:p>
          <a:p>
            <a:pPr lvl="2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C00000"/>
                </a:solidFill>
              </a:rPr>
              <a:t>LNG Transport (marine carrier and overland transport)</a:t>
            </a:r>
          </a:p>
          <a:p>
            <a:pPr lvl="2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C00000"/>
                </a:solidFill>
              </a:rPr>
              <a:t>Regasification and LNG End User Delivery (e.g. bunkering, vehicle refueling</a:t>
            </a:r>
            <a:r>
              <a:rPr lang="en-US" sz="9600" b="1" dirty="0" smtClean="0">
                <a:solidFill>
                  <a:srgbClr val="C00000"/>
                </a:solidFill>
              </a:rPr>
              <a:t>)</a:t>
            </a:r>
            <a:endParaRPr lang="en-US" sz="9600" b="1" dirty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9600" dirty="0"/>
              <a:t>Case Study Illustrations (to await data development, for the most part)</a:t>
            </a:r>
          </a:p>
          <a:p>
            <a:pPr lvl="2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9600" dirty="0"/>
              <a:t>Three to 4 C</a:t>
            </a:r>
            <a:r>
              <a:rPr lang="en-US" sz="9600" dirty="0" smtClean="0"/>
              <a:t>hain </a:t>
            </a:r>
            <a:r>
              <a:rPr lang="en-US" sz="9600" dirty="0"/>
              <a:t>C</a:t>
            </a:r>
            <a:r>
              <a:rPr lang="en-US" sz="9600" dirty="0" smtClean="0"/>
              <a:t>ase </a:t>
            </a:r>
            <a:r>
              <a:rPr lang="en-US" sz="9600" dirty="0"/>
              <a:t>S</a:t>
            </a:r>
            <a:r>
              <a:rPr lang="en-US" sz="9600" dirty="0" smtClean="0"/>
              <a:t>tudies</a:t>
            </a:r>
            <a:endParaRPr lang="en-US" sz="9600" dirty="0"/>
          </a:p>
          <a:p>
            <a:pPr lvl="2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9600" dirty="0"/>
              <a:t>General Recommendations for Report </a:t>
            </a:r>
            <a:r>
              <a:rPr lang="en-US" sz="9600" dirty="0" smtClean="0"/>
              <a:t>Use</a:t>
            </a:r>
            <a:endParaRPr lang="en-US" sz="9600" dirty="0"/>
          </a:p>
          <a:p>
            <a:pPr lvl="2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C00000"/>
                </a:solidFill>
              </a:rPr>
              <a:t>Potential Technology </a:t>
            </a:r>
            <a:r>
              <a:rPr lang="en-US" sz="9600" b="1" dirty="0" err="1">
                <a:solidFill>
                  <a:srgbClr val="C00000"/>
                </a:solidFill>
              </a:rPr>
              <a:t>Roadmapping</a:t>
            </a:r>
            <a:r>
              <a:rPr lang="en-US" sz="9600" b="1" dirty="0">
                <a:solidFill>
                  <a:srgbClr val="C00000"/>
                </a:solidFill>
              </a:rPr>
              <a:t> Applications (Initial text based on Study Group expertise)</a:t>
            </a:r>
          </a:p>
          <a:p>
            <a:r>
              <a:rPr lang="en-US" sz="5100" dirty="0"/>
              <a:t> </a:t>
            </a:r>
          </a:p>
          <a:p>
            <a:r>
              <a:rPr lang="en-US" dirty="0"/>
              <a:t> </a:t>
            </a:r>
          </a:p>
          <a:p>
            <a:endParaRPr lang="en-US" sz="25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201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PGC D.4 Expanded Report Outline</a:t>
            </a:r>
            <a:br>
              <a:rPr lang="en-US" sz="3200" b="1" dirty="0"/>
            </a:br>
            <a:r>
              <a:rPr lang="en-US" sz="3200" b="1" dirty="0"/>
              <a:t>(cont.)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9600" dirty="0"/>
              <a:t>Study Conclusions (to await completion of the work referred to above)</a:t>
            </a:r>
          </a:p>
          <a:p>
            <a:pPr lvl="2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9600" dirty="0"/>
              <a:t>Potential mitigation opportunities and “hot spots,”  operational changes, process efficiencies, power sources and their emissions streams, CO</a:t>
            </a:r>
            <a:r>
              <a:rPr lang="en-US" sz="9600" baseline="-25000" dirty="0"/>
              <a:t>2</a:t>
            </a:r>
            <a:r>
              <a:rPr lang="en-US" sz="9600" dirty="0"/>
              <a:t> management</a:t>
            </a:r>
            <a:r>
              <a:rPr lang="en-US" sz="9600" dirty="0" smtClean="0"/>
              <a:t>)</a:t>
            </a:r>
            <a:endParaRPr lang="en-US" sz="9600" dirty="0"/>
          </a:p>
          <a:p>
            <a:pPr lvl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9600" dirty="0"/>
              <a:t>Recommendations for Future LCA Studies </a:t>
            </a:r>
            <a:endParaRPr lang="en-US" sz="9600" dirty="0" smtClean="0"/>
          </a:p>
          <a:p>
            <a:pPr lvl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9600" dirty="0" smtClean="0"/>
              <a:t>Appendices </a:t>
            </a:r>
            <a:r>
              <a:rPr lang="en-US" sz="9600" dirty="0"/>
              <a:t>(to await completion of the work referred to above)</a:t>
            </a:r>
          </a:p>
          <a:p>
            <a:pPr lvl="2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9600" dirty="0"/>
              <a:t>Data sets</a:t>
            </a:r>
          </a:p>
          <a:p>
            <a:pPr lvl="2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sz="9600" dirty="0" smtClean="0"/>
              <a:t>(Others </a:t>
            </a:r>
            <a:r>
              <a:rPr lang="en-US" sz="9600" dirty="0"/>
              <a:t>to be </a:t>
            </a:r>
            <a:r>
              <a:rPr lang="en-US" sz="9600" dirty="0" smtClean="0"/>
              <a:t>decided).</a:t>
            </a:r>
            <a:endParaRPr lang="en-US" sz="96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470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PGC D Group D4: LNG Life Cycle </a:t>
            </a:r>
            <a:br>
              <a:rPr lang="en-US" sz="3200" b="1" dirty="0"/>
            </a:br>
            <a:r>
              <a:rPr lang="en-US" sz="3200" b="1" dirty="0"/>
              <a:t>Assessment (LCA) – Osaka </a:t>
            </a:r>
            <a:br>
              <a:rPr lang="en-US" sz="3200" b="1" dirty="0"/>
            </a:br>
            <a:r>
              <a:rPr lang="en-US" sz="3200" b="1" dirty="0"/>
              <a:t>Meeting Wrap Up (cont</a:t>
            </a:r>
            <a:r>
              <a:rPr lang="en-US" sz="3200" b="1" dirty="0" smtClean="0"/>
              <a:t>.)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352800"/>
          </a:xfrm>
        </p:spPr>
        <p:txBody>
          <a:bodyPr>
            <a:normAutofit/>
          </a:bodyPr>
          <a:lstStyle/>
          <a:p>
            <a:r>
              <a:rPr lang="en-US" b="1" dirty="0" smtClean="0"/>
              <a:t>Key Near-Term Dates</a:t>
            </a:r>
            <a:endParaRPr lang="en-US" b="1" dirty="0"/>
          </a:p>
          <a:p>
            <a:pPr lvl="1"/>
            <a:r>
              <a:rPr lang="en-US" sz="3200" b="1" dirty="0" smtClean="0"/>
              <a:t>Posting of Initial Baseline Document on IGU Website – 30 May 2014</a:t>
            </a:r>
          </a:p>
          <a:p>
            <a:pPr lvl="1"/>
            <a:r>
              <a:rPr lang="en-US" sz="3200" b="1" dirty="0" smtClean="0"/>
              <a:t>Confirmation of Contractor Engagement – 30 June 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GA Document Library" ma:contentTypeID="0x0101005F3836C425C7CD4CB0A3110736E23B5700D81182652AAA6544BE2C091A419396F0" ma:contentTypeVersion="2" ma:contentTypeDescription="" ma:contentTypeScope="" ma:versionID="b01df889b34bec2010f97505c34199f6">
  <xsd:schema xmlns:xsd="http://www.w3.org/2001/XMLSchema" xmlns:p="http://schemas.microsoft.com/office/2006/metadata/properties" xmlns:ns2="http://schemas.microsoft.com/sharepoint/v3/fields" xmlns:ns3="a8b0111e-d3aa-481e-93a6-7cc6a7b3e54a" targetNamespace="http://schemas.microsoft.com/office/2006/metadata/properties" ma:root="true" ma:fieldsID="2bdf18e36ddceae120d0734e2d1a935d" ns2:_="" ns3:_="">
    <xsd:import namespace="http://schemas.microsoft.com/sharepoint/v3/fields"/>
    <xsd:import namespace="a8b0111e-d3aa-481e-93a6-7cc6a7b3e54a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AGA_x0020_Document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8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a8b0111e-d3aa-481e-93a6-7cc6a7b3e54a" elementFormDefault="qualified">
    <xsd:import namespace="http://schemas.microsoft.com/office/2006/documentManagement/types"/>
    <xsd:element name="AGA_x0020_Document_x0020_Type" ma:index="9" nillable="true" ma:displayName="AGA Document Type" ma:default="Enter Choice #1" ma:internalName="AGA_x0020_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 Choice #1"/>
                    <xsd:enumeration value="Enter Choice #2"/>
                    <xsd:enumeration value="Enter Choice #3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CDateModified xmlns="http://schemas.microsoft.com/sharepoint/v3/fields" xsi:nil="true"/>
    <AGA_x0020_Document_x0020_Type xmlns="a8b0111e-d3aa-481e-93a6-7cc6a7b3e54a">
      <Value>Enter Choice #1</Value>
    </AGA_x0020_Document_x0020_Type>
  </documentManagement>
</p:properties>
</file>

<file path=customXml/itemProps1.xml><?xml version="1.0" encoding="utf-8"?>
<ds:datastoreItem xmlns:ds="http://schemas.openxmlformats.org/officeDocument/2006/customXml" ds:itemID="{571C10B9-8740-4003-BFFB-2452F6342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a8b0111e-d3aa-481e-93a6-7cc6a7b3e54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08C2549-F3B4-46A9-94E3-84BA9AF3A7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3B6A54-EF4A-4AB8-9755-0B53D4B7013A}">
  <ds:schemaRefs>
    <ds:schemaRef ds:uri="http://purl.org/dc/dcmitype/"/>
    <ds:schemaRef ds:uri="http://schemas.microsoft.com/sharepoint/v3/field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a8b0111e-d3aa-481e-93a6-7cc6a7b3e54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261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PGC D Group D4: LNG Life Cycle  Assessment (LCA) – Osaka  Meeting Wrap Up</vt:lpstr>
      <vt:lpstr>PGC D Group D4: LNG Life Cycle  Assessment (LCA) – Osaka  Meeting Wrap Up (cont.)</vt:lpstr>
      <vt:lpstr>PGC D.4 Expanded Report Outline   (active sections shown in red)</vt:lpstr>
      <vt:lpstr>PGC D.4 Expanded Report Outline (cont.)</vt:lpstr>
      <vt:lpstr>PGC D.4 Expanded Report Outline (cont.)</vt:lpstr>
      <vt:lpstr>PGC D Group D4: LNG Life Cycle  Assessment (LCA) – Osaka  Meeting Wrap Up (cont.)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PGC D Group D4: LNG Life Cycle  Assessment (LCA)</dc:title>
  <dc:creator>Ted Williams</dc:creator>
  <cp:lastModifiedBy>Ted Williams</cp:lastModifiedBy>
  <cp:revision>33</cp:revision>
  <dcterms:created xsi:type="dcterms:W3CDTF">2012-10-03T00:40:39Z</dcterms:created>
  <dcterms:modified xsi:type="dcterms:W3CDTF">2014-05-15T04:54:39Z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0x0101005F3836C425C7CD4CB0A3110736E23B5700D81182652AAA6544BE2C091A419396F0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