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7"/>
  </p:notesMasterIdLst>
  <p:handoutMasterIdLst>
    <p:handoutMasterId r:id="rId8"/>
  </p:handoutMasterIdLst>
  <p:sldIdLst>
    <p:sldId id="258" r:id="rId2"/>
    <p:sldId id="298" r:id="rId3"/>
    <p:sldId id="301" r:id="rId4"/>
    <p:sldId id="299" r:id="rId5"/>
    <p:sldId id="302" r:id="rId6"/>
  </p:sldIdLst>
  <p:sldSz cx="9144000" cy="6858000" type="screen4x3"/>
  <p:notesSz cx="7099300" cy="10234613"/>
  <p:defaultTextStyle>
    <a:defPPr>
      <a:defRPr lang="fr-FR"/>
    </a:defPPr>
    <a:lvl1pPr algn="l" rtl="0" fontAlgn="base">
      <a:spcBef>
        <a:spcPct val="0"/>
      </a:spcBef>
      <a:spcAft>
        <a:spcPct val="0"/>
      </a:spcAft>
      <a:defRPr kern="1200">
        <a:solidFill>
          <a:schemeClr val="tx1"/>
        </a:solidFill>
        <a:latin typeface="Arial" charset="0"/>
        <a:ea typeface="+mn-ea"/>
        <a:cs typeface="Vrinda" pitchFamily="34" charset="0"/>
      </a:defRPr>
    </a:lvl1pPr>
    <a:lvl2pPr marL="457200" algn="l" rtl="0" fontAlgn="base">
      <a:spcBef>
        <a:spcPct val="0"/>
      </a:spcBef>
      <a:spcAft>
        <a:spcPct val="0"/>
      </a:spcAft>
      <a:defRPr kern="1200">
        <a:solidFill>
          <a:schemeClr val="tx1"/>
        </a:solidFill>
        <a:latin typeface="Arial" charset="0"/>
        <a:ea typeface="+mn-ea"/>
        <a:cs typeface="Vrinda" pitchFamily="34" charset="0"/>
      </a:defRPr>
    </a:lvl2pPr>
    <a:lvl3pPr marL="914400" algn="l" rtl="0" fontAlgn="base">
      <a:spcBef>
        <a:spcPct val="0"/>
      </a:spcBef>
      <a:spcAft>
        <a:spcPct val="0"/>
      </a:spcAft>
      <a:defRPr kern="1200">
        <a:solidFill>
          <a:schemeClr val="tx1"/>
        </a:solidFill>
        <a:latin typeface="Arial" charset="0"/>
        <a:ea typeface="+mn-ea"/>
        <a:cs typeface="Vrinda" pitchFamily="34" charset="0"/>
      </a:defRPr>
    </a:lvl3pPr>
    <a:lvl4pPr marL="1371600" algn="l" rtl="0" fontAlgn="base">
      <a:spcBef>
        <a:spcPct val="0"/>
      </a:spcBef>
      <a:spcAft>
        <a:spcPct val="0"/>
      </a:spcAft>
      <a:defRPr kern="1200">
        <a:solidFill>
          <a:schemeClr val="tx1"/>
        </a:solidFill>
        <a:latin typeface="Arial" charset="0"/>
        <a:ea typeface="+mn-ea"/>
        <a:cs typeface="Vrinda" pitchFamily="34" charset="0"/>
      </a:defRPr>
    </a:lvl4pPr>
    <a:lvl5pPr marL="1828800" algn="l" rtl="0" fontAlgn="base">
      <a:spcBef>
        <a:spcPct val="0"/>
      </a:spcBef>
      <a:spcAft>
        <a:spcPct val="0"/>
      </a:spcAft>
      <a:defRPr kern="1200">
        <a:solidFill>
          <a:schemeClr val="tx1"/>
        </a:solidFill>
        <a:latin typeface="Arial" charset="0"/>
        <a:ea typeface="+mn-ea"/>
        <a:cs typeface="Vrinda" pitchFamily="34" charset="0"/>
      </a:defRPr>
    </a:lvl5pPr>
    <a:lvl6pPr marL="2286000" algn="l" defTabSz="914400" rtl="0" eaLnBrk="1" latinLnBrk="0" hangingPunct="1">
      <a:defRPr kern="1200">
        <a:solidFill>
          <a:schemeClr val="tx1"/>
        </a:solidFill>
        <a:latin typeface="Arial" charset="0"/>
        <a:ea typeface="+mn-ea"/>
        <a:cs typeface="Vrinda" pitchFamily="34" charset="0"/>
      </a:defRPr>
    </a:lvl6pPr>
    <a:lvl7pPr marL="2743200" algn="l" defTabSz="914400" rtl="0" eaLnBrk="1" latinLnBrk="0" hangingPunct="1">
      <a:defRPr kern="1200">
        <a:solidFill>
          <a:schemeClr val="tx1"/>
        </a:solidFill>
        <a:latin typeface="Arial" charset="0"/>
        <a:ea typeface="+mn-ea"/>
        <a:cs typeface="Vrinda" pitchFamily="34" charset="0"/>
      </a:defRPr>
    </a:lvl7pPr>
    <a:lvl8pPr marL="3200400" algn="l" defTabSz="914400" rtl="0" eaLnBrk="1" latinLnBrk="0" hangingPunct="1">
      <a:defRPr kern="1200">
        <a:solidFill>
          <a:schemeClr val="tx1"/>
        </a:solidFill>
        <a:latin typeface="Arial" charset="0"/>
        <a:ea typeface="+mn-ea"/>
        <a:cs typeface="Vrinda" pitchFamily="34" charset="0"/>
      </a:defRPr>
    </a:lvl8pPr>
    <a:lvl9pPr marL="3657600" algn="l" defTabSz="914400" rtl="0" eaLnBrk="1" latinLnBrk="0" hangingPunct="1">
      <a:defRPr kern="1200">
        <a:solidFill>
          <a:schemeClr val="tx1"/>
        </a:solidFill>
        <a:latin typeface="Arial" charset="0"/>
        <a:ea typeface="+mn-ea"/>
        <a:cs typeface="Vrinda"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clrMode="bw" frameSlides="1"/>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4602AA"/>
    <a:srgbClr val="E3001B"/>
    <a:srgbClr val="5D2884"/>
    <a:srgbClr val="FFFFCC"/>
    <a:srgbClr val="3B4247"/>
    <a:srgbClr val="0087CB"/>
    <a:srgbClr val="3399FF"/>
    <a:srgbClr val="98BF0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224" y="-1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5" d="100"/>
          <a:sy n="65" d="100"/>
        </p:scale>
        <p:origin x="-2928" y="-102"/>
      </p:cViewPr>
      <p:guideLst>
        <p:guide orient="horz" pos="3224"/>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4988" cy="512763"/>
          </a:xfrm>
          <a:prstGeom prst="rect">
            <a:avLst/>
          </a:prstGeom>
        </p:spPr>
        <p:txBody>
          <a:bodyPr vert="horz" wrap="square" lIns="94768" tIns="47384" rIns="94768" bIns="47384" numCol="1" anchor="t" anchorCtr="0" compatLnSpc="1">
            <a:prstTxWarp prst="textNoShape">
              <a:avLst/>
            </a:prstTxWarp>
          </a:bodyPr>
          <a:lstStyle>
            <a:lvl1pPr>
              <a:defRPr sz="1200">
                <a:latin typeface="Calibri" pitchFamily="-84" charset="0"/>
                <a:ea typeface="Arial" pitchFamily="-84" charset="0"/>
                <a:cs typeface="Arial" pitchFamily="-84" charset="0"/>
              </a:defRPr>
            </a:lvl1pPr>
          </a:lstStyle>
          <a:p>
            <a:pPr>
              <a:defRPr/>
            </a:pPr>
            <a:endParaRPr lang="en-US"/>
          </a:p>
        </p:txBody>
      </p:sp>
      <p:sp>
        <p:nvSpPr>
          <p:cNvPr id="3" name="Espace réservé de la date 2"/>
          <p:cNvSpPr>
            <a:spLocks noGrp="1"/>
          </p:cNvSpPr>
          <p:nvPr>
            <p:ph type="dt" sz="quarter" idx="1"/>
          </p:nvPr>
        </p:nvSpPr>
        <p:spPr>
          <a:xfrm>
            <a:off x="4022725" y="0"/>
            <a:ext cx="3074988" cy="512763"/>
          </a:xfrm>
          <a:prstGeom prst="rect">
            <a:avLst/>
          </a:prstGeom>
        </p:spPr>
        <p:txBody>
          <a:bodyPr vert="horz" wrap="square" lIns="94768" tIns="47384" rIns="94768" bIns="47384" numCol="1" anchor="t" anchorCtr="0" compatLnSpc="1">
            <a:prstTxWarp prst="textNoShape">
              <a:avLst/>
            </a:prstTxWarp>
          </a:bodyPr>
          <a:lstStyle>
            <a:lvl1pPr algn="r">
              <a:defRPr sz="1200">
                <a:latin typeface="Calibri" pitchFamily="-1" charset="0"/>
                <a:cs typeface="Arial" charset="0"/>
              </a:defRPr>
            </a:lvl1pPr>
          </a:lstStyle>
          <a:p>
            <a:pPr>
              <a:defRPr/>
            </a:pPr>
            <a:fld id="{459A911C-6144-4085-B5F7-7C91319827E8}" type="datetime1">
              <a:rPr lang="fr-FR"/>
              <a:pPr>
                <a:defRPr/>
              </a:pPr>
              <a:t>17/10/2012</a:t>
            </a:fld>
            <a:endParaRPr lang="fr-FR"/>
          </a:p>
        </p:txBody>
      </p:sp>
      <p:sp>
        <p:nvSpPr>
          <p:cNvPr id="4" name="Espace réservé du pied de page 3"/>
          <p:cNvSpPr>
            <a:spLocks noGrp="1"/>
          </p:cNvSpPr>
          <p:nvPr>
            <p:ph type="ftr" sz="quarter" idx="2"/>
          </p:nvPr>
        </p:nvSpPr>
        <p:spPr>
          <a:xfrm>
            <a:off x="0" y="9720263"/>
            <a:ext cx="3074988" cy="512762"/>
          </a:xfrm>
          <a:prstGeom prst="rect">
            <a:avLst/>
          </a:prstGeom>
        </p:spPr>
        <p:txBody>
          <a:bodyPr vert="horz" wrap="square" lIns="94768" tIns="47384" rIns="94768" bIns="47384" numCol="1" anchor="b" anchorCtr="0" compatLnSpc="1">
            <a:prstTxWarp prst="textNoShape">
              <a:avLst/>
            </a:prstTxWarp>
          </a:bodyPr>
          <a:lstStyle>
            <a:lvl1pPr>
              <a:defRPr sz="1200">
                <a:latin typeface="Calibri" pitchFamily="-84" charset="0"/>
                <a:ea typeface="Arial" pitchFamily="-84" charset="0"/>
                <a:cs typeface="Arial" pitchFamily="-84" charset="0"/>
              </a:defRPr>
            </a:lvl1pPr>
          </a:lstStyle>
          <a:p>
            <a:pPr>
              <a:defRPr/>
            </a:pPr>
            <a:endParaRPr lang="en-US"/>
          </a:p>
        </p:txBody>
      </p:sp>
      <p:sp>
        <p:nvSpPr>
          <p:cNvPr id="5" name="Espace réservé du numéro de diapositive 4"/>
          <p:cNvSpPr>
            <a:spLocks noGrp="1"/>
          </p:cNvSpPr>
          <p:nvPr>
            <p:ph type="sldNum" sz="quarter" idx="3"/>
          </p:nvPr>
        </p:nvSpPr>
        <p:spPr>
          <a:xfrm>
            <a:off x="4022725" y="9720263"/>
            <a:ext cx="3074988" cy="512762"/>
          </a:xfrm>
          <a:prstGeom prst="rect">
            <a:avLst/>
          </a:prstGeom>
        </p:spPr>
        <p:txBody>
          <a:bodyPr vert="horz" wrap="square" lIns="94768" tIns="47384" rIns="94768" bIns="47384" numCol="1" anchor="b" anchorCtr="0" compatLnSpc="1">
            <a:prstTxWarp prst="textNoShape">
              <a:avLst/>
            </a:prstTxWarp>
          </a:bodyPr>
          <a:lstStyle>
            <a:lvl1pPr algn="r">
              <a:defRPr sz="1200">
                <a:latin typeface="Calibri" pitchFamily="-1" charset="0"/>
                <a:cs typeface="Arial" charset="0"/>
              </a:defRPr>
            </a:lvl1pPr>
          </a:lstStyle>
          <a:p>
            <a:pPr>
              <a:defRPr/>
            </a:pPr>
            <a:fld id="{AEF7275D-693F-4918-97E4-B4382B439C77}" type="slidenum">
              <a:rPr lang="fr-FR"/>
              <a:pPr>
                <a:defRPr/>
              </a:pPr>
              <a:t>‹#›</a:t>
            </a:fld>
            <a:endParaRPr lang="fr-FR"/>
          </a:p>
        </p:txBody>
      </p:sp>
    </p:spTree>
    <p:extLst>
      <p:ext uri="{BB962C8B-B14F-4D97-AF65-F5344CB8AC3E}">
        <p14:creationId xmlns:p14="http://schemas.microsoft.com/office/powerpoint/2010/main" val="41290202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4988" cy="512763"/>
          </a:xfrm>
          <a:prstGeom prst="rect">
            <a:avLst/>
          </a:prstGeom>
        </p:spPr>
        <p:txBody>
          <a:bodyPr vert="horz" wrap="square" lIns="94768" tIns="47384" rIns="94768" bIns="47384" numCol="1" anchor="t" anchorCtr="0" compatLnSpc="1">
            <a:prstTxWarp prst="textNoShape">
              <a:avLst/>
            </a:prstTxWarp>
          </a:bodyPr>
          <a:lstStyle>
            <a:lvl1pPr>
              <a:defRPr sz="1200">
                <a:latin typeface="Calibri" pitchFamily="-84" charset="0"/>
                <a:ea typeface="Arial" pitchFamily="-84" charset="0"/>
                <a:cs typeface="Arial" pitchFamily="-84" charset="0"/>
              </a:defRPr>
            </a:lvl1pPr>
          </a:lstStyle>
          <a:p>
            <a:pPr>
              <a:defRPr/>
            </a:pPr>
            <a:endParaRPr lang="en-US"/>
          </a:p>
        </p:txBody>
      </p:sp>
      <p:sp>
        <p:nvSpPr>
          <p:cNvPr id="3" name="Espace réservé de la date 2"/>
          <p:cNvSpPr>
            <a:spLocks noGrp="1"/>
          </p:cNvSpPr>
          <p:nvPr>
            <p:ph type="dt" idx="1"/>
          </p:nvPr>
        </p:nvSpPr>
        <p:spPr>
          <a:xfrm>
            <a:off x="4022725" y="0"/>
            <a:ext cx="3074988" cy="512763"/>
          </a:xfrm>
          <a:prstGeom prst="rect">
            <a:avLst/>
          </a:prstGeom>
        </p:spPr>
        <p:txBody>
          <a:bodyPr vert="horz" wrap="square" lIns="94768" tIns="47384" rIns="94768" bIns="47384" numCol="1" anchor="t" anchorCtr="0" compatLnSpc="1">
            <a:prstTxWarp prst="textNoShape">
              <a:avLst/>
            </a:prstTxWarp>
          </a:bodyPr>
          <a:lstStyle>
            <a:lvl1pPr algn="r">
              <a:defRPr sz="1200">
                <a:latin typeface="Calibri" pitchFamily="-1" charset="0"/>
                <a:cs typeface="Arial" charset="0"/>
              </a:defRPr>
            </a:lvl1pPr>
          </a:lstStyle>
          <a:p>
            <a:pPr>
              <a:defRPr/>
            </a:pPr>
            <a:fld id="{B9294EC3-D34D-437E-96E4-5202DF3FBF29}" type="datetime1">
              <a:rPr lang="fr-FR"/>
              <a:pPr>
                <a:defRPr/>
              </a:pPr>
              <a:t>17/10/2012</a:t>
            </a:fld>
            <a:endParaRPr lang="fr-FR"/>
          </a:p>
        </p:txBody>
      </p:sp>
      <p:sp>
        <p:nvSpPr>
          <p:cNvPr id="4" name="Espace réservé de l'image des diapositives 3"/>
          <p:cNvSpPr>
            <a:spLocks noGrp="1" noRot="1" noChangeAspect="1"/>
          </p:cNvSpPr>
          <p:nvPr>
            <p:ph type="sldImg" idx="2"/>
          </p:nvPr>
        </p:nvSpPr>
        <p:spPr>
          <a:xfrm>
            <a:off x="992188" y="769938"/>
            <a:ext cx="5114925" cy="3835400"/>
          </a:xfrm>
          <a:prstGeom prst="rect">
            <a:avLst/>
          </a:prstGeom>
          <a:noFill/>
          <a:ln w="12700">
            <a:solidFill>
              <a:prstClr val="black"/>
            </a:solidFill>
          </a:ln>
        </p:spPr>
        <p:txBody>
          <a:bodyPr vert="horz" lIns="94768" tIns="47384" rIns="94768" bIns="47384" rtlCol="0" anchor="ctr"/>
          <a:lstStyle/>
          <a:p>
            <a:pPr lvl="0"/>
            <a:endParaRPr lang="fr-FR" noProof="0"/>
          </a:p>
        </p:txBody>
      </p:sp>
      <p:sp>
        <p:nvSpPr>
          <p:cNvPr id="5" name="Espace réservé des commentaires 4"/>
          <p:cNvSpPr>
            <a:spLocks noGrp="1"/>
          </p:cNvSpPr>
          <p:nvPr>
            <p:ph type="body" sz="quarter" idx="3"/>
          </p:nvPr>
        </p:nvSpPr>
        <p:spPr>
          <a:xfrm>
            <a:off x="709613" y="4862513"/>
            <a:ext cx="5680075" cy="4602162"/>
          </a:xfrm>
          <a:prstGeom prst="rect">
            <a:avLst/>
          </a:prstGeom>
        </p:spPr>
        <p:txBody>
          <a:bodyPr vert="horz" wrap="square" lIns="94768" tIns="47384" rIns="94768" bIns="47384" numCol="1" anchor="t" anchorCtr="0" compatLnSpc="1">
            <a:prstTxWarp prst="textNoShape">
              <a:avLst/>
            </a:prstTxWarp>
          </a:bodyPr>
          <a:lstStyle/>
          <a:p>
            <a:pPr lvl="0"/>
            <a:r>
              <a:rPr lang="fr-FR" noProof="0" smtClean="0"/>
              <a:t>Modifiez les styles du texte du masque</a:t>
            </a:r>
          </a:p>
          <a:p>
            <a:pPr lvl="0"/>
            <a:r>
              <a:rPr lang="fr-FR" noProof="0" smtClean="0"/>
              <a:t>Deuxième niveau</a:t>
            </a:r>
          </a:p>
          <a:p>
            <a:pPr lvl="0"/>
            <a:r>
              <a:rPr lang="fr-FR" noProof="0" smtClean="0"/>
              <a:t>Troisième niveau</a:t>
            </a:r>
          </a:p>
          <a:p>
            <a:pPr lvl="0"/>
            <a:r>
              <a:rPr lang="fr-FR" noProof="0" smtClean="0"/>
              <a:t>Quatrième niveau</a:t>
            </a:r>
          </a:p>
          <a:p>
            <a:pPr lvl="0"/>
            <a:r>
              <a:rPr lang="fr-FR" noProof="0" smtClean="0"/>
              <a:t>Cinquième niveau</a:t>
            </a:r>
          </a:p>
        </p:txBody>
      </p:sp>
      <p:sp>
        <p:nvSpPr>
          <p:cNvPr id="6" name="Espace réservé du pied de page 5"/>
          <p:cNvSpPr>
            <a:spLocks noGrp="1"/>
          </p:cNvSpPr>
          <p:nvPr>
            <p:ph type="ftr" sz="quarter" idx="4"/>
          </p:nvPr>
        </p:nvSpPr>
        <p:spPr>
          <a:xfrm>
            <a:off x="0" y="9720263"/>
            <a:ext cx="3074988" cy="512762"/>
          </a:xfrm>
          <a:prstGeom prst="rect">
            <a:avLst/>
          </a:prstGeom>
        </p:spPr>
        <p:txBody>
          <a:bodyPr vert="horz" wrap="square" lIns="94768" tIns="47384" rIns="94768" bIns="47384" numCol="1" anchor="b" anchorCtr="0" compatLnSpc="1">
            <a:prstTxWarp prst="textNoShape">
              <a:avLst/>
            </a:prstTxWarp>
          </a:bodyPr>
          <a:lstStyle>
            <a:lvl1pPr>
              <a:defRPr sz="1200">
                <a:latin typeface="Calibri" pitchFamily="-84" charset="0"/>
                <a:ea typeface="Arial" pitchFamily="-84" charset="0"/>
                <a:cs typeface="Arial" pitchFamily="-84" charset="0"/>
              </a:defRPr>
            </a:lvl1pPr>
          </a:lstStyle>
          <a:p>
            <a:pPr>
              <a:defRPr/>
            </a:pPr>
            <a:endParaRPr lang="en-US"/>
          </a:p>
        </p:txBody>
      </p:sp>
      <p:sp>
        <p:nvSpPr>
          <p:cNvPr id="7" name="Espace réservé du numéro de diapositive 6"/>
          <p:cNvSpPr>
            <a:spLocks noGrp="1"/>
          </p:cNvSpPr>
          <p:nvPr>
            <p:ph type="sldNum" sz="quarter" idx="5"/>
          </p:nvPr>
        </p:nvSpPr>
        <p:spPr>
          <a:xfrm>
            <a:off x="4022725" y="9720263"/>
            <a:ext cx="3074988" cy="512762"/>
          </a:xfrm>
          <a:prstGeom prst="rect">
            <a:avLst/>
          </a:prstGeom>
        </p:spPr>
        <p:txBody>
          <a:bodyPr vert="horz" wrap="square" lIns="94768" tIns="47384" rIns="94768" bIns="47384" numCol="1" anchor="b" anchorCtr="0" compatLnSpc="1">
            <a:prstTxWarp prst="textNoShape">
              <a:avLst/>
            </a:prstTxWarp>
          </a:bodyPr>
          <a:lstStyle>
            <a:lvl1pPr algn="r">
              <a:defRPr sz="1200">
                <a:latin typeface="Calibri" pitchFamily="-1" charset="0"/>
                <a:cs typeface="Arial" charset="0"/>
              </a:defRPr>
            </a:lvl1pPr>
          </a:lstStyle>
          <a:p>
            <a:pPr>
              <a:defRPr/>
            </a:pPr>
            <a:fld id="{1C39EAE0-81DB-4596-9952-6772F8764045}" type="slidenum">
              <a:rPr lang="fr-FR"/>
              <a:pPr>
                <a:defRPr/>
              </a:pPr>
              <a:t>‹#›</a:t>
            </a:fld>
            <a:endParaRPr lang="fr-FR"/>
          </a:p>
        </p:txBody>
      </p:sp>
    </p:spTree>
    <p:extLst>
      <p:ext uri="{BB962C8B-B14F-4D97-AF65-F5344CB8AC3E}">
        <p14:creationId xmlns:p14="http://schemas.microsoft.com/office/powerpoint/2010/main" val="8527895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ＭＳ Ｐゴシック" pitchFamily="-1" charset="-128"/>
      </a:defRPr>
    </a:lvl1pPr>
    <a:lvl2pPr marL="742950" indent="-28575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1143000" indent="-2286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600200" indent="-228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2057400" indent="-2286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bwMode="auto">
          <a:xfrm>
            <a:off x="992188" y="768350"/>
            <a:ext cx="5114925" cy="38354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Rectangle 3"/>
          <p:cNvSpPr>
            <a:spLocks noGrp="1" noChangeArrowheads="1"/>
          </p:cNvSpPr>
          <p:nvPr>
            <p:ph type="body" idx="1"/>
          </p:nvPr>
        </p:nvSpPr>
        <p:spPr bwMode="auto">
          <a:xfrm>
            <a:off x="709613" y="4860925"/>
            <a:ext cx="5680075" cy="4605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s-ES" sz="1900" smtClean="0">
              <a:latin typeface="Arial"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bwMode="auto">
          <a:xfrm>
            <a:off x="992188" y="768350"/>
            <a:ext cx="5114925" cy="38354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Rectangle 3"/>
          <p:cNvSpPr>
            <a:spLocks noGrp="1" noChangeArrowheads="1"/>
          </p:cNvSpPr>
          <p:nvPr>
            <p:ph type="body" idx="1"/>
          </p:nvPr>
        </p:nvSpPr>
        <p:spPr bwMode="auto">
          <a:xfrm>
            <a:off x="709613" y="4860925"/>
            <a:ext cx="5680075" cy="4605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s-ES" sz="1900" smtClean="0">
              <a:latin typeface="Arial"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spect="1" noChangeArrowheads="1" noTextEdit="1"/>
          </p:cNvSpPr>
          <p:nvPr>
            <p:ph type="sldImg"/>
          </p:nvPr>
        </p:nvSpPr>
        <p:spPr bwMode="auto">
          <a:xfrm>
            <a:off x="992188" y="768350"/>
            <a:ext cx="5114925" cy="38354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Rectangle 3"/>
          <p:cNvSpPr>
            <a:spLocks noGrp="1" noChangeArrowheads="1"/>
          </p:cNvSpPr>
          <p:nvPr>
            <p:ph type="body" idx="1"/>
          </p:nvPr>
        </p:nvSpPr>
        <p:spPr bwMode="auto">
          <a:xfrm>
            <a:off x="709613" y="4860925"/>
            <a:ext cx="5680075" cy="4605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s-ES" sz="1900" smtClean="0">
              <a:latin typeface="Arial" charset="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spect="1" noChangeArrowheads="1" noTextEdit="1"/>
          </p:cNvSpPr>
          <p:nvPr>
            <p:ph type="sldImg"/>
          </p:nvPr>
        </p:nvSpPr>
        <p:spPr bwMode="auto">
          <a:xfrm>
            <a:off x="992188" y="768350"/>
            <a:ext cx="5114925" cy="38354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Rectangle 3"/>
          <p:cNvSpPr>
            <a:spLocks noGrp="1" noChangeArrowheads="1"/>
          </p:cNvSpPr>
          <p:nvPr>
            <p:ph type="body" idx="1"/>
          </p:nvPr>
        </p:nvSpPr>
        <p:spPr bwMode="auto">
          <a:xfrm>
            <a:off x="709613" y="4860925"/>
            <a:ext cx="5680075" cy="4605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s-ES" sz="1900" smtClean="0">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4" name="Image 4" descr="Frise bleue trans.png"/>
          <p:cNvPicPr>
            <a:picLocks noChangeAspect="1"/>
          </p:cNvPicPr>
          <p:nvPr userDrawn="1"/>
        </p:nvPicPr>
        <p:blipFill>
          <a:blip r:embed="rId2" cstate="print">
            <a:lum bright="10000" contrast="10000"/>
            <a:extLst>
              <a:ext uri="{28A0092B-C50C-407E-A947-70E740481C1C}">
                <a14:useLocalDpi xmlns:a14="http://schemas.microsoft.com/office/drawing/2010/main" val="0"/>
              </a:ext>
            </a:extLst>
          </a:blip>
          <a:srcRect l="15031" t="28148" r="17494"/>
          <a:stretch>
            <a:fillRect/>
          </a:stretch>
        </p:blipFill>
        <p:spPr bwMode="auto">
          <a:xfrm>
            <a:off x="252413" y="0"/>
            <a:ext cx="8891587" cy="6669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3"/>
          <p:cNvSpPr/>
          <p:nvPr userDrawn="1"/>
        </p:nvSpPr>
        <p:spPr>
          <a:xfrm>
            <a:off x="-36513" y="3175"/>
            <a:ext cx="488951" cy="6854825"/>
          </a:xfrm>
          <a:prstGeom prst="rect">
            <a:avLst/>
          </a:prstGeom>
          <a:gradFill flip="none" rotWithShape="1">
            <a:gsLst>
              <a:gs pos="0">
                <a:srgbClr val="0070C0"/>
              </a:gs>
              <a:gs pos="50000">
                <a:schemeClr val="accent1">
                  <a:tint val="44500"/>
                  <a:satMod val="160000"/>
                </a:schemeClr>
              </a:gs>
              <a:gs pos="100000">
                <a:schemeClr val="accent1">
                  <a:tint val="23500"/>
                  <a:satMod val="1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a typeface="Arial" pitchFamily="-84" charset="0"/>
              <a:cs typeface="Arial" pitchFamily="-84" charset="0"/>
            </a:endParaRPr>
          </a:p>
        </p:txBody>
      </p:sp>
      <p:pic>
        <p:nvPicPr>
          <p:cNvPr id="6" name="Image 5" descr="Logo WGC GB trans.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42938" y="0"/>
            <a:ext cx="3103562" cy="358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4"/>
          <p:cNvSpPr/>
          <p:nvPr userDrawn="1"/>
        </p:nvSpPr>
        <p:spPr>
          <a:xfrm>
            <a:off x="3960813" y="3427413"/>
            <a:ext cx="5183187" cy="46037"/>
          </a:xfrm>
          <a:prstGeom prst="rect">
            <a:avLst/>
          </a:prstGeom>
          <a:gradFill flip="none" rotWithShape="1">
            <a:gsLst>
              <a:gs pos="0">
                <a:schemeClr val="bg1"/>
              </a:gs>
              <a:gs pos="50000">
                <a:srgbClr val="E3001B"/>
              </a:gs>
              <a:gs pos="100000">
                <a:schemeClr val="bg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a typeface="Arial" pitchFamily="-84" charset="0"/>
              <a:cs typeface="Arial" pitchFamily="-84" charset="0"/>
            </a:endParaRPr>
          </a:p>
        </p:txBody>
      </p:sp>
      <p:sp>
        <p:nvSpPr>
          <p:cNvPr id="2" name="Titre 1"/>
          <p:cNvSpPr>
            <a:spLocks noGrp="1"/>
          </p:cNvSpPr>
          <p:nvPr>
            <p:ph type="ctrTitle"/>
          </p:nvPr>
        </p:nvSpPr>
        <p:spPr>
          <a:xfrm>
            <a:off x="3923928" y="1916832"/>
            <a:ext cx="4824536" cy="1467594"/>
          </a:xfrm>
        </p:spPr>
        <p:txBody>
          <a:bodyPr/>
          <a:lstStyle>
            <a:lvl1pPr>
              <a:defRPr b="1">
                <a:solidFill>
                  <a:srgbClr val="3399FF"/>
                </a:solidFill>
                <a:effectLst/>
                <a:latin typeface="Vrinda" pitchFamily="2" charset="0"/>
                <a:cs typeface="Vrinda" pitchFamily="2" charset="0"/>
              </a:defRPr>
            </a:lvl1pPr>
          </a:lstStyle>
          <a:p>
            <a:r>
              <a:rPr lang="fr-FR" dirty="0" smtClean="0"/>
              <a:t>Cliquez pour modifier le style du titre</a:t>
            </a:r>
            <a:endParaRPr lang="fr-FR" dirty="0"/>
          </a:p>
        </p:txBody>
      </p:sp>
      <p:sp>
        <p:nvSpPr>
          <p:cNvPr id="3" name="Sous-titre 2"/>
          <p:cNvSpPr>
            <a:spLocks noGrp="1"/>
          </p:cNvSpPr>
          <p:nvPr>
            <p:ph type="subTitle" idx="1"/>
          </p:nvPr>
        </p:nvSpPr>
        <p:spPr>
          <a:xfrm>
            <a:off x="3923928" y="3670176"/>
            <a:ext cx="4824536" cy="1752600"/>
          </a:xfrm>
        </p:spPr>
        <p:txBody>
          <a:bodyPr>
            <a:normAutofit/>
          </a:bodyPr>
          <a:lstStyle>
            <a:lvl1pPr marL="0" indent="0" algn="ctr">
              <a:buNone/>
              <a:defRPr sz="3600">
                <a:solidFill>
                  <a:srgbClr val="68767F"/>
                </a:solidFill>
                <a:latin typeface="Vrinda" pitchFamily="2" charset="0"/>
                <a:cs typeface="Vrinda"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Cliquez pour modifier le style des sous-titres du masque</a:t>
            </a:r>
            <a:endParaRPr lang="fr-FR" dirty="0"/>
          </a:p>
        </p:txBody>
      </p:sp>
    </p:spTree>
    <p:extLst>
      <p:ext uri="{BB962C8B-B14F-4D97-AF65-F5344CB8AC3E}">
        <p14:creationId xmlns:p14="http://schemas.microsoft.com/office/powerpoint/2010/main" val="1063097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4" name="Image 4" descr="Frise bleue trans.png"/>
          <p:cNvPicPr>
            <a:picLocks noChangeAspect="1"/>
          </p:cNvPicPr>
          <p:nvPr userDrawn="1"/>
        </p:nvPicPr>
        <p:blipFill>
          <a:blip r:embed="rId2" cstate="print">
            <a:lum bright="10000" contrast="10000"/>
            <a:extLst>
              <a:ext uri="{28A0092B-C50C-407E-A947-70E740481C1C}">
                <a14:useLocalDpi xmlns:a14="http://schemas.microsoft.com/office/drawing/2010/main" val="0"/>
              </a:ext>
            </a:extLst>
          </a:blip>
          <a:srcRect l="15031" t="28148" r="17494"/>
          <a:stretch>
            <a:fillRect/>
          </a:stretch>
        </p:blipFill>
        <p:spPr bwMode="auto">
          <a:xfrm>
            <a:off x="252413" y="0"/>
            <a:ext cx="8891587" cy="6669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3"/>
          <p:cNvSpPr/>
          <p:nvPr userDrawn="1"/>
        </p:nvSpPr>
        <p:spPr>
          <a:xfrm>
            <a:off x="-36513" y="3175"/>
            <a:ext cx="488951" cy="6854825"/>
          </a:xfrm>
          <a:prstGeom prst="rect">
            <a:avLst/>
          </a:prstGeom>
          <a:gradFill flip="none" rotWithShape="1">
            <a:gsLst>
              <a:gs pos="0">
                <a:srgbClr val="0070C0"/>
              </a:gs>
              <a:gs pos="50000">
                <a:schemeClr val="accent1">
                  <a:tint val="44500"/>
                  <a:satMod val="160000"/>
                </a:schemeClr>
              </a:gs>
              <a:gs pos="100000">
                <a:schemeClr val="accent1">
                  <a:tint val="23500"/>
                  <a:satMod val="1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a typeface="Arial" pitchFamily="-84" charset="0"/>
              <a:cs typeface="Arial" pitchFamily="-84" charset="0"/>
            </a:endParaRPr>
          </a:p>
        </p:txBody>
      </p:sp>
      <p:sp>
        <p:nvSpPr>
          <p:cNvPr id="6" name="Rectangle 3"/>
          <p:cNvSpPr/>
          <p:nvPr userDrawn="1"/>
        </p:nvSpPr>
        <p:spPr>
          <a:xfrm>
            <a:off x="539750" y="1125538"/>
            <a:ext cx="8604250" cy="44450"/>
          </a:xfrm>
          <a:prstGeom prst="rect">
            <a:avLst/>
          </a:prstGeom>
          <a:gradFill flip="none" rotWithShape="1">
            <a:gsLst>
              <a:gs pos="0">
                <a:srgbClr val="E3001B"/>
              </a:gs>
              <a:gs pos="100000">
                <a:schemeClr val="bg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a typeface="Arial" pitchFamily="-84" charset="0"/>
              <a:cs typeface="Arial" pitchFamily="-84" charset="0"/>
            </a:endParaRPr>
          </a:p>
        </p:txBody>
      </p:sp>
      <p:pic>
        <p:nvPicPr>
          <p:cNvPr id="7" name="Picture 1" descr="C:\Users\KZ1058\AppData\Local\Microsoft\Windows\Temporary Internet Files\Content.Outlook\ADWZTOLY\LOGO WGC GB MASTER V20 02 2012 (3).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43875" y="5703888"/>
            <a:ext cx="1000125" cy="1154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title"/>
          </p:nvPr>
        </p:nvSpPr>
        <p:spPr/>
        <p:txBody>
          <a:bodyPr/>
          <a:lstStyle>
            <a:lvl1pPr algn="l">
              <a:defRPr/>
            </a:lvl1pPr>
          </a:lstStyle>
          <a:p>
            <a:r>
              <a:rPr lang="fr-FR" dirty="0" smtClean="0"/>
              <a:t>Cliquez pour modifier le style du titre</a:t>
            </a:r>
            <a:endParaRPr lang="fr-FR" dirty="0"/>
          </a:p>
        </p:txBody>
      </p:sp>
      <p:sp>
        <p:nvSpPr>
          <p:cNvPr id="3" name="Espace réservé du contenu 2"/>
          <p:cNvSpPr>
            <a:spLocks noGrp="1"/>
          </p:cNvSpPr>
          <p:nvPr>
            <p:ph idx="1"/>
          </p:nvPr>
        </p:nvSpPr>
        <p:spPr/>
        <p:txBody>
          <a:bodyPr/>
          <a:lstStyle>
            <a:lvl2pPr marL="712788" indent="-255588">
              <a:buClr>
                <a:srgbClr val="3B4247"/>
              </a:buClr>
              <a:buSzPct val="80000"/>
              <a:buFont typeface="Arial" pitchFamily="34" charset="0"/>
              <a:buChar char="•"/>
              <a:defRPr/>
            </a:lvl2pPr>
            <a:lvl3pPr>
              <a:buSzPct val="80000"/>
              <a:buFont typeface="Wingdings" pitchFamily="2" charset="2"/>
              <a:buChar char="ü"/>
              <a:defRPr/>
            </a:lvl3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Tree>
    <p:extLst>
      <p:ext uri="{BB962C8B-B14F-4D97-AF65-F5344CB8AC3E}">
        <p14:creationId xmlns:p14="http://schemas.microsoft.com/office/powerpoint/2010/main" val="41563667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188913"/>
            <a:ext cx="8229600"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7" name="Espace réservé du texte 2"/>
          <p:cNvSpPr>
            <a:spLocks noGrp="1"/>
          </p:cNvSpPr>
          <p:nvPr>
            <p:ph type="body" idx="1"/>
          </p:nvPr>
        </p:nvSpPr>
        <p:spPr bwMode="auto">
          <a:xfrm>
            <a:off x="457200" y="1341438"/>
            <a:ext cx="8229600" cy="478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Lst>
  <p:hf hdr="0" ftr="0" dt="0"/>
  <p:txStyles>
    <p:titleStyle>
      <a:lvl1pPr algn="ctr" rtl="0" eaLnBrk="0" fontAlgn="base" hangingPunct="0">
        <a:spcBef>
          <a:spcPct val="0"/>
        </a:spcBef>
        <a:spcAft>
          <a:spcPct val="0"/>
        </a:spcAft>
        <a:defRPr sz="3600" b="1" kern="1200">
          <a:solidFill>
            <a:srgbClr val="0087CB"/>
          </a:solidFill>
          <a:latin typeface="+mj-lt"/>
          <a:ea typeface="+mj-ea"/>
          <a:cs typeface="+mj-cs"/>
        </a:defRPr>
      </a:lvl1pPr>
      <a:lvl2pPr algn="ctr" rtl="0" eaLnBrk="0" fontAlgn="base" hangingPunct="0">
        <a:spcBef>
          <a:spcPct val="0"/>
        </a:spcBef>
        <a:spcAft>
          <a:spcPct val="0"/>
        </a:spcAft>
        <a:defRPr sz="3600" b="1">
          <a:solidFill>
            <a:srgbClr val="0087CB"/>
          </a:solidFill>
          <a:latin typeface="Vrinda" pitchFamily="2" charset="0"/>
          <a:ea typeface="Vrinda" pitchFamily="2" charset="0"/>
          <a:cs typeface="Vrinda" pitchFamily="2" charset="0"/>
        </a:defRPr>
      </a:lvl2pPr>
      <a:lvl3pPr algn="ctr" rtl="0" eaLnBrk="0" fontAlgn="base" hangingPunct="0">
        <a:spcBef>
          <a:spcPct val="0"/>
        </a:spcBef>
        <a:spcAft>
          <a:spcPct val="0"/>
        </a:spcAft>
        <a:defRPr sz="3600" b="1">
          <a:solidFill>
            <a:srgbClr val="0087CB"/>
          </a:solidFill>
          <a:latin typeface="Vrinda" pitchFamily="2" charset="0"/>
          <a:ea typeface="Vrinda" pitchFamily="2" charset="0"/>
          <a:cs typeface="Vrinda" pitchFamily="2" charset="0"/>
        </a:defRPr>
      </a:lvl3pPr>
      <a:lvl4pPr algn="ctr" rtl="0" eaLnBrk="0" fontAlgn="base" hangingPunct="0">
        <a:spcBef>
          <a:spcPct val="0"/>
        </a:spcBef>
        <a:spcAft>
          <a:spcPct val="0"/>
        </a:spcAft>
        <a:defRPr sz="3600" b="1">
          <a:solidFill>
            <a:srgbClr val="0087CB"/>
          </a:solidFill>
          <a:latin typeface="Vrinda" pitchFamily="2" charset="0"/>
          <a:ea typeface="Vrinda" pitchFamily="2" charset="0"/>
          <a:cs typeface="Vrinda" pitchFamily="2" charset="0"/>
        </a:defRPr>
      </a:lvl4pPr>
      <a:lvl5pPr algn="ctr" rtl="0" eaLnBrk="0" fontAlgn="base" hangingPunct="0">
        <a:spcBef>
          <a:spcPct val="0"/>
        </a:spcBef>
        <a:spcAft>
          <a:spcPct val="0"/>
        </a:spcAft>
        <a:defRPr sz="3600" b="1">
          <a:solidFill>
            <a:srgbClr val="0087CB"/>
          </a:solidFill>
          <a:latin typeface="Vrinda" pitchFamily="2" charset="0"/>
          <a:ea typeface="Vrinda" pitchFamily="2" charset="0"/>
          <a:cs typeface="Vrinda" pitchFamily="2" charset="0"/>
        </a:defRPr>
      </a:lvl5pPr>
      <a:lvl6pPr marL="457200" algn="ctr" rtl="0" fontAlgn="base">
        <a:spcBef>
          <a:spcPct val="0"/>
        </a:spcBef>
        <a:spcAft>
          <a:spcPct val="0"/>
        </a:spcAft>
        <a:defRPr sz="3600" b="1">
          <a:solidFill>
            <a:srgbClr val="0087CB"/>
          </a:solidFill>
          <a:latin typeface="Vrinda" pitchFamily="2" charset="0"/>
          <a:cs typeface="Vrinda" pitchFamily="2" charset="0"/>
        </a:defRPr>
      </a:lvl6pPr>
      <a:lvl7pPr marL="914400" algn="ctr" rtl="0" fontAlgn="base">
        <a:spcBef>
          <a:spcPct val="0"/>
        </a:spcBef>
        <a:spcAft>
          <a:spcPct val="0"/>
        </a:spcAft>
        <a:defRPr sz="3600" b="1">
          <a:solidFill>
            <a:srgbClr val="0087CB"/>
          </a:solidFill>
          <a:latin typeface="Vrinda" pitchFamily="2" charset="0"/>
          <a:cs typeface="Vrinda" pitchFamily="2" charset="0"/>
        </a:defRPr>
      </a:lvl7pPr>
      <a:lvl8pPr marL="1371600" algn="ctr" rtl="0" fontAlgn="base">
        <a:spcBef>
          <a:spcPct val="0"/>
        </a:spcBef>
        <a:spcAft>
          <a:spcPct val="0"/>
        </a:spcAft>
        <a:defRPr sz="3600" b="1">
          <a:solidFill>
            <a:srgbClr val="0087CB"/>
          </a:solidFill>
          <a:latin typeface="Vrinda" pitchFamily="2" charset="0"/>
          <a:cs typeface="Vrinda" pitchFamily="2" charset="0"/>
        </a:defRPr>
      </a:lvl8pPr>
      <a:lvl9pPr marL="1828800" algn="ctr" rtl="0" fontAlgn="base">
        <a:spcBef>
          <a:spcPct val="0"/>
        </a:spcBef>
        <a:spcAft>
          <a:spcPct val="0"/>
        </a:spcAft>
        <a:defRPr sz="3600" b="1">
          <a:solidFill>
            <a:srgbClr val="0087CB"/>
          </a:solidFill>
          <a:latin typeface="Vrinda" pitchFamily="2" charset="0"/>
          <a:cs typeface="Vrinda" pitchFamily="2" charset="0"/>
        </a:defRPr>
      </a:lvl9pPr>
    </p:titleStyle>
    <p:bodyStyle>
      <a:lvl1pPr marL="342900" indent="-250825" algn="l" rtl="0" eaLnBrk="0" fontAlgn="base" hangingPunct="0">
        <a:lnSpc>
          <a:spcPct val="80000"/>
        </a:lnSpc>
        <a:spcBef>
          <a:spcPct val="20000"/>
        </a:spcBef>
        <a:spcAft>
          <a:spcPct val="0"/>
        </a:spcAft>
        <a:buBlip>
          <a:blip r:embed="rId4"/>
        </a:buBlip>
        <a:defRPr sz="3600" kern="1200">
          <a:solidFill>
            <a:srgbClr val="3B4247"/>
          </a:solidFill>
          <a:latin typeface="+mn-lt"/>
          <a:ea typeface="+mn-ea"/>
          <a:cs typeface="+mn-cs"/>
        </a:defRPr>
      </a:lvl1pPr>
      <a:lvl2pPr marL="712788" indent="-255588" algn="l" rtl="0" eaLnBrk="0" fontAlgn="base" hangingPunct="0">
        <a:lnSpc>
          <a:spcPct val="80000"/>
        </a:lnSpc>
        <a:spcBef>
          <a:spcPct val="20000"/>
        </a:spcBef>
        <a:spcAft>
          <a:spcPct val="0"/>
        </a:spcAft>
        <a:buClr>
          <a:srgbClr val="3B4247"/>
        </a:buClr>
        <a:buSzPct val="80000"/>
        <a:buFont typeface="Arial" charset="0"/>
        <a:buChar char="•"/>
        <a:defRPr sz="3200" kern="1200">
          <a:solidFill>
            <a:srgbClr val="3B4247"/>
          </a:solidFill>
          <a:latin typeface="+mn-lt"/>
          <a:ea typeface="+mn-ea"/>
          <a:cs typeface="+mn-cs"/>
        </a:defRPr>
      </a:lvl2pPr>
      <a:lvl3pPr marL="1143000" indent="-228600" algn="l" rtl="0" eaLnBrk="0" fontAlgn="base" hangingPunct="0">
        <a:lnSpc>
          <a:spcPct val="80000"/>
        </a:lnSpc>
        <a:spcBef>
          <a:spcPct val="20000"/>
        </a:spcBef>
        <a:spcAft>
          <a:spcPct val="0"/>
        </a:spcAft>
        <a:buClr>
          <a:srgbClr val="3B4247"/>
        </a:buClr>
        <a:buSzPct val="80000"/>
        <a:buFont typeface="Wingdings" pitchFamily="2" charset="2"/>
        <a:buChar char="ü"/>
        <a:defRPr sz="2800" kern="1200">
          <a:solidFill>
            <a:srgbClr val="3B4247"/>
          </a:solidFill>
          <a:latin typeface="+mn-lt"/>
          <a:ea typeface="+mn-ea"/>
          <a:cs typeface="+mn-cs"/>
        </a:defRPr>
      </a:lvl3pPr>
      <a:lvl4pPr marL="1600200" indent="-228600" algn="l" rtl="0" eaLnBrk="0" fontAlgn="base" hangingPunct="0">
        <a:lnSpc>
          <a:spcPct val="80000"/>
        </a:lnSpc>
        <a:spcBef>
          <a:spcPct val="20000"/>
        </a:spcBef>
        <a:spcAft>
          <a:spcPct val="0"/>
        </a:spcAft>
        <a:buFont typeface="Arial" charset="0"/>
        <a:buChar char="–"/>
        <a:defRPr sz="2400" kern="1200">
          <a:solidFill>
            <a:srgbClr val="3B4247"/>
          </a:solidFill>
          <a:latin typeface="+mn-lt"/>
          <a:ea typeface="+mn-ea"/>
          <a:cs typeface="+mn-cs"/>
        </a:defRPr>
      </a:lvl4pPr>
      <a:lvl5pPr marL="2057400" indent="-228600" algn="l" rtl="0" eaLnBrk="0" fontAlgn="base" hangingPunct="0">
        <a:lnSpc>
          <a:spcPct val="80000"/>
        </a:lnSpc>
        <a:spcBef>
          <a:spcPct val="20000"/>
        </a:spcBef>
        <a:spcAft>
          <a:spcPct val="0"/>
        </a:spcAft>
        <a:buFont typeface="Arial" charset="0"/>
        <a:buChar char="»"/>
        <a:defRPr sz="2400" kern="1200">
          <a:solidFill>
            <a:srgbClr val="3B4247"/>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p:cNvSpPr>
          <p:nvPr/>
        </p:nvSpPr>
        <p:spPr bwMode="auto">
          <a:xfrm>
            <a:off x="4876800" y="1052513"/>
            <a:ext cx="3798888" cy="199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a:r>
              <a:rPr lang="en-US" sz="2800">
                <a:solidFill>
                  <a:srgbClr val="1E3F73"/>
                </a:solidFill>
                <a:latin typeface="Arial Black" pitchFamily="34" charset="0"/>
              </a:rPr>
              <a:t>Transversalities</a:t>
            </a:r>
          </a:p>
          <a:p>
            <a:pPr algn="ctr"/>
            <a:endParaRPr lang="en-US" sz="2800">
              <a:solidFill>
                <a:srgbClr val="1E3F73"/>
              </a:solidFill>
              <a:latin typeface="Arial Black" pitchFamily="34" charset="0"/>
            </a:endParaRPr>
          </a:p>
          <a:p>
            <a:pPr algn="ctr"/>
            <a:endParaRPr lang="en-US" sz="2800">
              <a:solidFill>
                <a:srgbClr val="1E3F73"/>
              </a:solidFill>
              <a:latin typeface="Arial Black" pitchFamily="34" charset="0"/>
            </a:endParaRPr>
          </a:p>
          <a:p>
            <a:pPr algn="ctr"/>
            <a:r>
              <a:rPr lang="en-US" sz="2800">
                <a:solidFill>
                  <a:srgbClr val="1E3F73"/>
                </a:solidFill>
                <a:latin typeface="Arial Black" pitchFamily="34" charset="0"/>
              </a:rPr>
              <a:t>WOC 3 – PGC A</a:t>
            </a:r>
          </a:p>
        </p:txBody>
      </p:sp>
      <p:sp>
        <p:nvSpPr>
          <p:cNvPr id="4099" name="Subtitle 2"/>
          <p:cNvSpPr>
            <a:spLocks/>
          </p:cNvSpPr>
          <p:nvPr/>
        </p:nvSpPr>
        <p:spPr bwMode="auto">
          <a:xfrm>
            <a:off x="4191000" y="3733800"/>
            <a:ext cx="4773613" cy="286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tabLst>
                <a:tab pos="3492500" algn="r"/>
              </a:tabLst>
            </a:pPr>
            <a:endParaRPr lang="en-US" sz="3200" b="1" dirty="0">
              <a:solidFill>
                <a:srgbClr val="00AF9D"/>
              </a:solidFill>
              <a:latin typeface="Calibri" pitchFamily="34" charset="0"/>
              <a:cs typeface="Calibri" pitchFamily="34" charset="0"/>
            </a:endParaRPr>
          </a:p>
          <a:p>
            <a:pPr>
              <a:lnSpc>
                <a:spcPct val="70000"/>
              </a:lnSpc>
              <a:tabLst>
                <a:tab pos="3492500" algn="r"/>
              </a:tabLst>
            </a:pPr>
            <a:r>
              <a:rPr lang="en-US" sz="2400" b="1" dirty="0">
                <a:solidFill>
                  <a:srgbClr val="1E3F73"/>
                </a:solidFill>
              </a:rPr>
              <a:t>MAR DEL PLATA, ARGENTINA </a:t>
            </a:r>
          </a:p>
          <a:p>
            <a:pPr>
              <a:lnSpc>
                <a:spcPct val="70000"/>
              </a:lnSpc>
              <a:spcBef>
                <a:spcPts val="1200"/>
              </a:spcBef>
              <a:tabLst>
                <a:tab pos="3492500" algn="r"/>
              </a:tabLst>
            </a:pPr>
            <a:r>
              <a:rPr lang="en-US" sz="2400" b="1" dirty="0">
                <a:solidFill>
                  <a:srgbClr val="1E3F73"/>
                </a:solidFill>
              </a:rPr>
              <a:t>OCTOBER 24 - 26, 2012 </a:t>
            </a:r>
          </a:p>
          <a:p>
            <a:pPr>
              <a:lnSpc>
                <a:spcPct val="70000"/>
              </a:lnSpc>
              <a:tabLst>
                <a:tab pos="3492500" algn="r"/>
              </a:tabLst>
            </a:pPr>
            <a:endParaRPr lang="en-US" sz="2400" b="1" dirty="0">
              <a:solidFill>
                <a:srgbClr val="1E3F73"/>
              </a:solidFill>
            </a:endParaRPr>
          </a:p>
          <a:p>
            <a:pPr>
              <a:lnSpc>
                <a:spcPct val="70000"/>
              </a:lnSpc>
              <a:tabLst>
                <a:tab pos="3492500" algn="r"/>
              </a:tabLst>
            </a:pPr>
            <a:endParaRPr lang="en-US" sz="3200" b="1" dirty="0">
              <a:solidFill>
                <a:schemeClr val="tx2"/>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reeform 3"/>
          <p:cNvSpPr>
            <a:spLocks/>
          </p:cNvSpPr>
          <p:nvPr/>
        </p:nvSpPr>
        <p:spPr bwMode="auto">
          <a:xfrm flipV="1">
            <a:off x="252413" y="1084263"/>
            <a:ext cx="7415212" cy="58737"/>
          </a:xfrm>
          <a:custGeom>
            <a:avLst/>
            <a:gdLst>
              <a:gd name="T0" fmla="*/ 0 w 11225"/>
              <a:gd name="T1" fmla="*/ 0 h 20"/>
              <a:gd name="T2" fmla="*/ 2147483647 w 11225"/>
              <a:gd name="T3" fmla="*/ 0 h 20"/>
              <a:gd name="T4" fmla="*/ 0 60000 65536"/>
              <a:gd name="T5" fmla="*/ 0 60000 65536"/>
              <a:gd name="T6" fmla="*/ 0 w 11225"/>
              <a:gd name="T7" fmla="*/ 0 h 20"/>
              <a:gd name="T8" fmla="*/ 11225 w 11225"/>
              <a:gd name="T9" fmla="*/ 20 h 20"/>
            </a:gdLst>
            <a:ahLst/>
            <a:cxnLst>
              <a:cxn ang="T4">
                <a:pos x="T0" y="T1"/>
              </a:cxn>
              <a:cxn ang="T5">
                <a:pos x="T2" y="T3"/>
              </a:cxn>
            </a:cxnLst>
            <a:rect l="T6" t="T7" r="T8" b="T9"/>
            <a:pathLst>
              <a:path w="11225" h="20">
                <a:moveTo>
                  <a:pt x="0" y="0"/>
                </a:moveTo>
                <a:lnTo>
                  <a:pt x="11225" y="0"/>
                </a:lnTo>
              </a:path>
            </a:pathLst>
          </a:custGeom>
          <a:noFill/>
          <a:ln w="72736">
            <a:solidFill>
              <a:srgbClr val="EF6438"/>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23" name="Titre 1"/>
          <p:cNvSpPr>
            <a:spLocks/>
          </p:cNvSpPr>
          <p:nvPr/>
        </p:nvSpPr>
        <p:spPr bwMode="auto">
          <a:xfrm>
            <a:off x="323850" y="444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3600" b="1">
                <a:solidFill>
                  <a:schemeClr val="tx2"/>
                </a:solidFill>
                <a:latin typeface="Calibri" pitchFamily="34" charset="0"/>
              </a:rPr>
              <a:t>WOC 3 - Transmission</a:t>
            </a:r>
            <a:endParaRPr lang="en-US" sz="2000" b="1">
              <a:solidFill>
                <a:schemeClr val="tx2"/>
              </a:solidFill>
              <a:latin typeface="Calibri" pitchFamily="34" charset="0"/>
            </a:endParaRPr>
          </a:p>
        </p:txBody>
      </p:sp>
      <p:sp>
        <p:nvSpPr>
          <p:cNvPr id="5124" name="BlokTextu 1"/>
          <p:cNvSpPr txBox="1">
            <a:spLocks noChangeArrowheads="1"/>
          </p:cNvSpPr>
          <p:nvPr/>
        </p:nvSpPr>
        <p:spPr bwMode="auto">
          <a:xfrm>
            <a:off x="-9525" y="6600825"/>
            <a:ext cx="43180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Vrinda" pitchFamily="34" charset="0"/>
              </a:defRPr>
            </a:lvl1pPr>
            <a:lvl2pPr marL="742950" indent="-285750" eaLnBrk="0" hangingPunct="0">
              <a:defRPr>
                <a:solidFill>
                  <a:schemeClr val="tx1"/>
                </a:solidFill>
                <a:latin typeface="Arial" charset="0"/>
                <a:cs typeface="Vrinda" pitchFamily="34" charset="0"/>
              </a:defRPr>
            </a:lvl2pPr>
            <a:lvl3pPr marL="1143000" indent="-228600" eaLnBrk="0" hangingPunct="0">
              <a:defRPr>
                <a:solidFill>
                  <a:schemeClr val="tx1"/>
                </a:solidFill>
                <a:latin typeface="Arial" charset="0"/>
                <a:cs typeface="Vrinda" pitchFamily="34" charset="0"/>
              </a:defRPr>
            </a:lvl3pPr>
            <a:lvl4pPr marL="1600200" indent="-228600" eaLnBrk="0" hangingPunct="0">
              <a:defRPr>
                <a:solidFill>
                  <a:schemeClr val="tx1"/>
                </a:solidFill>
                <a:latin typeface="Arial" charset="0"/>
                <a:cs typeface="Vrinda" pitchFamily="34" charset="0"/>
              </a:defRPr>
            </a:lvl4pPr>
            <a:lvl5pPr marL="2057400" indent="-228600" eaLnBrk="0" hangingPunct="0">
              <a:defRPr>
                <a:solidFill>
                  <a:schemeClr val="tx1"/>
                </a:solidFill>
                <a:latin typeface="Arial" charset="0"/>
                <a:cs typeface="Vrinda" pitchFamily="34" charset="0"/>
              </a:defRPr>
            </a:lvl5pPr>
            <a:lvl6pPr marL="2514600" indent="-228600" eaLnBrk="0" fontAlgn="base" hangingPunct="0">
              <a:spcBef>
                <a:spcPct val="0"/>
              </a:spcBef>
              <a:spcAft>
                <a:spcPct val="0"/>
              </a:spcAft>
              <a:defRPr>
                <a:solidFill>
                  <a:schemeClr val="tx1"/>
                </a:solidFill>
                <a:latin typeface="Arial" charset="0"/>
                <a:cs typeface="Vrinda" pitchFamily="34" charset="0"/>
              </a:defRPr>
            </a:lvl6pPr>
            <a:lvl7pPr marL="2971800" indent="-228600" eaLnBrk="0" fontAlgn="base" hangingPunct="0">
              <a:spcBef>
                <a:spcPct val="0"/>
              </a:spcBef>
              <a:spcAft>
                <a:spcPct val="0"/>
              </a:spcAft>
              <a:defRPr>
                <a:solidFill>
                  <a:schemeClr val="tx1"/>
                </a:solidFill>
                <a:latin typeface="Arial" charset="0"/>
                <a:cs typeface="Vrinda" pitchFamily="34" charset="0"/>
              </a:defRPr>
            </a:lvl7pPr>
            <a:lvl8pPr marL="3429000" indent="-228600" eaLnBrk="0" fontAlgn="base" hangingPunct="0">
              <a:spcBef>
                <a:spcPct val="0"/>
              </a:spcBef>
              <a:spcAft>
                <a:spcPct val="0"/>
              </a:spcAft>
              <a:defRPr>
                <a:solidFill>
                  <a:schemeClr val="tx1"/>
                </a:solidFill>
                <a:latin typeface="Arial" charset="0"/>
                <a:cs typeface="Vrinda" pitchFamily="34" charset="0"/>
              </a:defRPr>
            </a:lvl8pPr>
            <a:lvl9pPr marL="3886200" indent="-228600" eaLnBrk="0" fontAlgn="base" hangingPunct="0">
              <a:spcBef>
                <a:spcPct val="0"/>
              </a:spcBef>
              <a:spcAft>
                <a:spcPct val="0"/>
              </a:spcAft>
              <a:defRPr>
                <a:solidFill>
                  <a:schemeClr val="tx1"/>
                </a:solidFill>
                <a:latin typeface="Arial" charset="0"/>
                <a:cs typeface="Vrinda" pitchFamily="34" charset="0"/>
              </a:defRPr>
            </a:lvl9pPr>
          </a:lstStyle>
          <a:p>
            <a:pPr>
              <a:lnSpc>
                <a:spcPct val="60000"/>
              </a:lnSpc>
              <a:spcBef>
                <a:spcPct val="20000"/>
              </a:spcBef>
            </a:pPr>
            <a:r>
              <a:rPr lang="en-US" sz="2000">
                <a:solidFill>
                  <a:schemeClr val="bg1"/>
                </a:solidFill>
                <a:latin typeface="Vrinda" pitchFamily="34" charset="0"/>
              </a:rPr>
              <a:t>2</a:t>
            </a:r>
          </a:p>
        </p:txBody>
      </p:sp>
      <p:sp>
        <p:nvSpPr>
          <p:cNvPr id="5125" name="5 Rectángulo"/>
          <p:cNvSpPr>
            <a:spLocks noChangeArrowheads="1"/>
          </p:cNvSpPr>
          <p:nvPr/>
        </p:nvSpPr>
        <p:spPr bwMode="auto">
          <a:xfrm>
            <a:off x="6213475" y="2874963"/>
            <a:ext cx="2814638" cy="895350"/>
          </a:xfrm>
          <a:prstGeom prst="rect">
            <a:avLst/>
          </a:prstGeom>
          <a:noFill/>
          <a:ln w="28575">
            <a:solidFill>
              <a:srgbClr val="00AF9D"/>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algn="ctr"/>
            <a:r>
              <a:rPr lang="en-US" sz="2000" b="1">
                <a:solidFill>
                  <a:srgbClr val="00AF9D"/>
                </a:solidFill>
                <a:cs typeface="Arial" charset="0"/>
              </a:rPr>
              <a:t>Study Group 3.3 </a:t>
            </a:r>
          </a:p>
          <a:p>
            <a:pPr algn="ctr"/>
            <a:r>
              <a:rPr lang="en-US" sz="1600" b="1">
                <a:solidFill>
                  <a:schemeClr val="tx2"/>
                </a:solidFill>
                <a:cs typeface="Arial" charset="0"/>
              </a:rPr>
              <a:t>PUBLIC ACCEPTANCE &amp; NEW TECHNOLOGIES</a:t>
            </a:r>
            <a:endParaRPr lang="en-US" b="1">
              <a:solidFill>
                <a:srgbClr val="92D050"/>
              </a:solidFill>
              <a:cs typeface="Arial" charset="0"/>
            </a:endParaRPr>
          </a:p>
        </p:txBody>
      </p:sp>
      <p:sp>
        <p:nvSpPr>
          <p:cNvPr id="5126" name="5 Rectángulo"/>
          <p:cNvSpPr>
            <a:spLocks noChangeArrowheads="1"/>
          </p:cNvSpPr>
          <p:nvPr/>
        </p:nvSpPr>
        <p:spPr bwMode="auto">
          <a:xfrm>
            <a:off x="107950" y="2870200"/>
            <a:ext cx="2876550" cy="895350"/>
          </a:xfrm>
          <a:prstGeom prst="rect">
            <a:avLst/>
          </a:prstGeom>
          <a:noFill/>
          <a:ln w="28575">
            <a:solidFill>
              <a:srgbClr val="00AF9D"/>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algn="ctr"/>
            <a:r>
              <a:rPr lang="en-US" sz="2000" b="1">
                <a:solidFill>
                  <a:srgbClr val="00AF9D"/>
                </a:solidFill>
                <a:cs typeface="Arial" charset="0"/>
              </a:rPr>
              <a:t>Study Group 3.1</a:t>
            </a:r>
            <a:endParaRPr lang="en-US" sz="1600" b="1" u="sng">
              <a:solidFill>
                <a:srgbClr val="00AF9D"/>
              </a:solidFill>
              <a:cs typeface="Arial" charset="0"/>
            </a:endParaRPr>
          </a:p>
          <a:p>
            <a:pPr algn="ctr"/>
            <a:r>
              <a:rPr lang="en-US" sz="1600" b="1">
                <a:solidFill>
                  <a:schemeClr val="tx2"/>
                </a:solidFill>
                <a:cs typeface="Arial" charset="0"/>
              </a:rPr>
              <a:t>NEW TRANSMISSION PROJECTS</a:t>
            </a:r>
            <a:endParaRPr lang="en-US" sz="1600" b="1" u="sng">
              <a:solidFill>
                <a:schemeClr val="bg1"/>
              </a:solidFill>
              <a:cs typeface="Arial" charset="0"/>
            </a:endParaRPr>
          </a:p>
        </p:txBody>
      </p:sp>
      <p:sp>
        <p:nvSpPr>
          <p:cNvPr id="5127" name="5 Rectángulo"/>
          <p:cNvSpPr>
            <a:spLocks noChangeArrowheads="1"/>
          </p:cNvSpPr>
          <p:nvPr/>
        </p:nvSpPr>
        <p:spPr bwMode="auto">
          <a:xfrm>
            <a:off x="3125788" y="2874963"/>
            <a:ext cx="2871787" cy="895350"/>
          </a:xfrm>
          <a:prstGeom prst="rect">
            <a:avLst/>
          </a:prstGeom>
          <a:noFill/>
          <a:ln w="28575">
            <a:solidFill>
              <a:srgbClr val="00AF9D"/>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algn="ctr"/>
            <a:r>
              <a:rPr lang="en-US" sz="2000" b="1">
                <a:solidFill>
                  <a:srgbClr val="00AF9D"/>
                </a:solidFill>
                <a:cs typeface="Arial" charset="0"/>
              </a:rPr>
              <a:t>Study Group 3.2</a:t>
            </a:r>
          </a:p>
          <a:p>
            <a:pPr algn="ctr"/>
            <a:r>
              <a:rPr lang="en-US" sz="1600" b="1">
                <a:solidFill>
                  <a:schemeClr val="tx2"/>
                </a:solidFill>
                <a:cs typeface="Arial" charset="0"/>
              </a:rPr>
              <a:t>INTEGRITY MANAGEMENT SYSTEMS</a:t>
            </a:r>
            <a:endParaRPr lang="en-US" b="1">
              <a:solidFill>
                <a:srgbClr val="92D050"/>
              </a:solidFill>
              <a:cs typeface="Arial" charset="0"/>
            </a:endParaRPr>
          </a:p>
        </p:txBody>
      </p:sp>
      <p:sp>
        <p:nvSpPr>
          <p:cNvPr id="5128" name="Rectangle 10"/>
          <p:cNvSpPr>
            <a:spLocks noChangeArrowheads="1"/>
          </p:cNvSpPr>
          <p:nvPr/>
        </p:nvSpPr>
        <p:spPr bwMode="auto">
          <a:xfrm>
            <a:off x="3125788" y="1406525"/>
            <a:ext cx="2881312"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spcBef>
                <a:spcPts val="300"/>
              </a:spcBef>
            </a:pPr>
            <a:r>
              <a:rPr lang="en-US" sz="1400">
                <a:solidFill>
                  <a:schemeClr val="tx2"/>
                </a:solidFill>
                <a:latin typeface="Calibri" pitchFamily="34" charset="0"/>
              </a:rPr>
              <a:t>To enhance the Integrity Plans and introduce the Asset Management Systems in order to reduce risk of failure and accidents of the gas transmission infrastructure.</a:t>
            </a:r>
          </a:p>
        </p:txBody>
      </p:sp>
      <p:sp>
        <p:nvSpPr>
          <p:cNvPr id="5129" name="Rectangle 10"/>
          <p:cNvSpPr>
            <a:spLocks noChangeArrowheads="1"/>
          </p:cNvSpPr>
          <p:nvPr/>
        </p:nvSpPr>
        <p:spPr bwMode="auto">
          <a:xfrm>
            <a:off x="107950" y="1406525"/>
            <a:ext cx="2898775"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spcBef>
                <a:spcPts val="300"/>
              </a:spcBef>
            </a:pPr>
            <a:r>
              <a:rPr lang="en-US" sz="1400">
                <a:solidFill>
                  <a:schemeClr val="tx2"/>
                </a:solidFill>
                <a:latin typeface="Calibri" pitchFamily="34" charset="0"/>
              </a:rPr>
              <a:t>To gather information on new projects related to gas transmission and to propose the best construction practices that can be applied by the industry in the future.</a:t>
            </a:r>
            <a:r>
              <a:rPr lang="en-US" sz="1400"/>
              <a:t> </a:t>
            </a:r>
          </a:p>
        </p:txBody>
      </p:sp>
      <p:sp>
        <p:nvSpPr>
          <p:cNvPr id="5130" name="Rectangle 10"/>
          <p:cNvSpPr>
            <a:spLocks noChangeArrowheads="1"/>
          </p:cNvSpPr>
          <p:nvPr/>
        </p:nvSpPr>
        <p:spPr bwMode="auto">
          <a:xfrm>
            <a:off x="6237288" y="1406525"/>
            <a:ext cx="2786062"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spcBef>
                <a:spcPts val="300"/>
              </a:spcBef>
            </a:pPr>
            <a:r>
              <a:rPr lang="en-US" sz="1400">
                <a:solidFill>
                  <a:schemeClr val="tx2"/>
                </a:solidFill>
                <a:latin typeface="Calibri" pitchFamily="34" charset="0"/>
              </a:rPr>
              <a:t>To analyze the growth of the gas industry (new gas sources and new technologies) in order to create the best public acceptance of the gas transmission systems. </a:t>
            </a:r>
          </a:p>
        </p:txBody>
      </p:sp>
      <p:sp>
        <p:nvSpPr>
          <p:cNvPr id="12" name="5 Rectángulo"/>
          <p:cNvSpPr>
            <a:spLocks noChangeArrowheads="1"/>
          </p:cNvSpPr>
          <p:nvPr/>
        </p:nvSpPr>
        <p:spPr bwMode="auto">
          <a:xfrm>
            <a:off x="198438" y="4202113"/>
            <a:ext cx="2786062" cy="400050"/>
          </a:xfrm>
          <a:prstGeom prst="rect">
            <a:avLst/>
          </a:prstGeom>
          <a:noFill/>
          <a:ln w="9525">
            <a:noFill/>
            <a:miter lim="800000"/>
            <a:headEnd/>
            <a:tailEnd/>
          </a:ln>
        </p:spPr>
        <p:txBody>
          <a:bodyPr>
            <a:spAutoFit/>
          </a:bodyPr>
          <a:lstStyle/>
          <a:p>
            <a:pPr algn="ctr">
              <a:defRPr/>
            </a:pPr>
            <a:r>
              <a:rPr lang="en-US" sz="2000" b="1">
                <a:solidFill>
                  <a:schemeClr val="tx1">
                    <a:lumMod val="50000"/>
                    <a:lumOff val="50000"/>
                  </a:schemeClr>
                </a:solidFill>
                <a:latin typeface="Calibri" pitchFamily="34" charset="0"/>
                <a:cs typeface="Calibri" pitchFamily="34" charset="0"/>
              </a:rPr>
              <a:t>Peter Tóth</a:t>
            </a:r>
            <a:endParaRPr lang="en-US" sz="1600" b="1" u="sng">
              <a:solidFill>
                <a:schemeClr val="tx1">
                  <a:lumMod val="50000"/>
                  <a:lumOff val="50000"/>
                </a:schemeClr>
              </a:solidFill>
              <a:latin typeface="Calibri" pitchFamily="34" charset="0"/>
              <a:cs typeface="Calibri" pitchFamily="34" charset="0"/>
            </a:endParaRPr>
          </a:p>
        </p:txBody>
      </p:sp>
      <p:sp>
        <p:nvSpPr>
          <p:cNvPr id="13" name="5 Rectángulo"/>
          <p:cNvSpPr>
            <a:spLocks noChangeArrowheads="1"/>
          </p:cNvSpPr>
          <p:nvPr/>
        </p:nvSpPr>
        <p:spPr bwMode="auto">
          <a:xfrm>
            <a:off x="2916238" y="4202113"/>
            <a:ext cx="3249612" cy="400050"/>
          </a:xfrm>
          <a:prstGeom prst="rect">
            <a:avLst/>
          </a:prstGeom>
          <a:noFill/>
          <a:ln w="9525">
            <a:noFill/>
            <a:miter lim="800000"/>
            <a:headEnd/>
            <a:tailEnd/>
          </a:ln>
        </p:spPr>
        <p:txBody>
          <a:bodyPr>
            <a:spAutoFit/>
          </a:bodyPr>
          <a:lstStyle/>
          <a:p>
            <a:pPr algn="ctr">
              <a:defRPr/>
            </a:pPr>
            <a:r>
              <a:rPr lang="en-US" sz="2000" b="1">
                <a:solidFill>
                  <a:schemeClr val="tx1">
                    <a:lumMod val="50000"/>
                    <a:lumOff val="50000"/>
                  </a:schemeClr>
                </a:solidFill>
                <a:latin typeface="Calibri" pitchFamily="34" charset="0"/>
                <a:cs typeface="Calibri" pitchFamily="34" charset="0"/>
              </a:rPr>
              <a:t>Abderrahmane Taberkokt</a:t>
            </a:r>
            <a:endParaRPr lang="en-US" sz="1600" b="1" u="sng">
              <a:solidFill>
                <a:schemeClr val="tx1">
                  <a:lumMod val="50000"/>
                  <a:lumOff val="50000"/>
                </a:schemeClr>
              </a:solidFill>
              <a:latin typeface="Calibri" pitchFamily="34" charset="0"/>
              <a:cs typeface="Calibri" pitchFamily="34" charset="0"/>
            </a:endParaRPr>
          </a:p>
        </p:txBody>
      </p:sp>
      <p:sp>
        <p:nvSpPr>
          <p:cNvPr id="14" name="5 Rectángulo"/>
          <p:cNvSpPr>
            <a:spLocks noChangeArrowheads="1"/>
          </p:cNvSpPr>
          <p:nvPr/>
        </p:nvSpPr>
        <p:spPr bwMode="auto">
          <a:xfrm>
            <a:off x="6323013" y="4202113"/>
            <a:ext cx="2786062" cy="400050"/>
          </a:xfrm>
          <a:prstGeom prst="rect">
            <a:avLst/>
          </a:prstGeom>
          <a:noFill/>
          <a:ln w="9525">
            <a:noFill/>
            <a:miter lim="800000"/>
            <a:headEnd/>
            <a:tailEnd/>
          </a:ln>
        </p:spPr>
        <p:txBody>
          <a:bodyPr>
            <a:spAutoFit/>
          </a:bodyPr>
          <a:lstStyle/>
          <a:p>
            <a:pPr algn="ctr">
              <a:defRPr/>
            </a:pPr>
            <a:r>
              <a:rPr lang="en-US" sz="2000" b="1">
                <a:solidFill>
                  <a:schemeClr val="tx1">
                    <a:lumMod val="50000"/>
                    <a:lumOff val="50000"/>
                  </a:schemeClr>
                </a:solidFill>
                <a:latin typeface="Calibri" pitchFamily="34" charset="0"/>
                <a:cs typeface="Calibri" pitchFamily="34" charset="0"/>
              </a:rPr>
              <a:t>Alessandro Moretti</a:t>
            </a:r>
            <a:endParaRPr lang="en-US" sz="1600" b="1" u="sng">
              <a:solidFill>
                <a:schemeClr val="tx1">
                  <a:lumMod val="50000"/>
                  <a:lumOff val="50000"/>
                </a:schemeClr>
              </a:solidFill>
              <a:latin typeface="Calibri" pitchFamily="34" charset="0"/>
              <a:cs typeface="Calibri" pitchFamily="34" charset="0"/>
            </a:endParaRPr>
          </a:p>
        </p:txBody>
      </p:sp>
      <p:sp>
        <p:nvSpPr>
          <p:cNvPr id="15" name="Obdĺžnik 14"/>
          <p:cNvSpPr/>
          <p:nvPr/>
        </p:nvSpPr>
        <p:spPr>
          <a:xfrm>
            <a:off x="107950" y="4202113"/>
            <a:ext cx="8910638" cy="811212"/>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5 Rectángulo"/>
          <p:cNvSpPr>
            <a:spLocks noChangeArrowheads="1"/>
          </p:cNvSpPr>
          <p:nvPr/>
        </p:nvSpPr>
        <p:spPr bwMode="auto">
          <a:xfrm>
            <a:off x="2916238" y="5113338"/>
            <a:ext cx="3743325" cy="706437"/>
          </a:xfrm>
          <a:prstGeom prst="rect">
            <a:avLst/>
          </a:prstGeom>
          <a:noFill/>
          <a:ln w="9525">
            <a:noFill/>
            <a:miter lim="800000"/>
            <a:headEnd/>
            <a:tailEnd/>
          </a:ln>
        </p:spPr>
        <p:txBody>
          <a:bodyPr>
            <a:spAutoFit/>
          </a:bodyPr>
          <a:lstStyle/>
          <a:p>
            <a:pPr>
              <a:defRPr/>
            </a:pPr>
            <a:r>
              <a:rPr lang="en-US" sz="2000" b="1">
                <a:solidFill>
                  <a:schemeClr val="tx2"/>
                </a:solidFill>
                <a:effectLst>
                  <a:outerShdw blurRad="38100" dist="38100" dir="2700000" algn="tl">
                    <a:srgbClr val="C0C0C0"/>
                  </a:outerShdw>
                </a:effectLst>
                <a:latin typeface="Calibri" pitchFamily="34" charset="0"/>
              </a:rPr>
              <a:t>Secretary:	Daniel Falabella</a:t>
            </a:r>
          </a:p>
          <a:p>
            <a:pPr>
              <a:defRPr/>
            </a:pPr>
            <a:r>
              <a:rPr lang="en-US" sz="2000" b="1">
                <a:solidFill>
                  <a:schemeClr val="tx2"/>
                </a:solidFill>
                <a:effectLst>
                  <a:outerShdw blurRad="38100" dist="38100" dir="2700000" algn="tl">
                    <a:srgbClr val="C0C0C0"/>
                  </a:outerShdw>
                </a:effectLst>
                <a:latin typeface="Calibri" pitchFamily="34" charset="0"/>
              </a:rPr>
              <a:t>Vice chair:	Jaroslav Petroš</a:t>
            </a:r>
          </a:p>
        </p:txBody>
      </p:sp>
      <p:sp>
        <p:nvSpPr>
          <p:cNvPr id="17" name="Obdĺžnik 16"/>
          <p:cNvSpPr/>
          <p:nvPr/>
        </p:nvSpPr>
        <p:spPr>
          <a:xfrm>
            <a:off x="3094038" y="5815013"/>
            <a:ext cx="2990850" cy="954087"/>
          </a:xfrm>
          <a:prstGeom prst="rect">
            <a:avLst/>
          </a:prstGeom>
        </p:spPr>
        <p:txBody>
          <a:bodyPr wrap="none">
            <a:spAutoFit/>
          </a:bodyPr>
          <a:lstStyle/>
          <a:p>
            <a:pPr algn="ctr">
              <a:defRPr/>
            </a:pPr>
            <a:r>
              <a:rPr lang="en-US" sz="2800" b="1">
                <a:solidFill>
                  <a:srgbClr val="CC3300"/>
                </a:solidFill>
                <a:effectLst>
                  <a:outerShdw blurRad="38100" dist="38100" dir="2700000" algn="tl">
                    <a:srgbClr val="C0C0C0"/>
                  </a:outerShdw>
                </a:effectLst>
                <a:latin typeface="Calibri" pitchFamily="34" charset="0"/>
              </a:rPr>
              <a:t>Chair:</a:t>
            </a:r>
          </a:p>
          <a:p>
            <a:pPr algn="ctr">
              <a:defRPr/>
            </a:pPr>
            <a:r>
              <a:rPr lang="en-US" sz="2800" b="1">
                <a:solidFill>
                  <a:srgbClr val="CC3300"/>
                </a:solidFill>
                <a:effectLst>
                  <a:outerShdw blurRad="38100" dist="38100" dir="2700000" algn="tl">
                    <a:srgbClr val="C0C0C0"/>
                  </a:outerShdw>
                </a:effectLst>
                <a:latin typeface="Calibri" pitchFamily="34" charset="0"/>
              </a:rPr>
              <a:t>Benjamin Guzman </a:t>
            </a:r>
          </a:p>
        </p:txBody>
      </p:sp>
      <p:sp>
        <p:nvSpPr>
          <p:cNvPr id="18" name="5 Rectángulo"/>
          <p:cNvSpPr>
            <a:spLocks noChangeArrowheads="1"/>
          </p:cNvSpPr>
          <p:nvPr/>
        </p:nvSpPr>
        <p:spPr bwMode="auto">
          <a:xfrm>
            <a:off x="2843213" y="4540250"/>
            <a:ext cx="3479800" cy="400050"/>
          </a:xfrm>
          <a:prstGeom prst="rect">
            <a:avLst/>
          </a:prstGeom>
          <a:noFill/>
          <a:ln w="9525">
            <a:noFill/>
            <a:miter lim="800000"/>
            <a:headEnd/>
            <a:tailEnd/>
          </a:ln>
        </p:spPr>
        <p:txBody>
          <a:bodyPr>
            <a:spAutoFit/>
          </a:bodyPr>
          <a:lstStyle/>
          <a:p>
            <a:pPr algn="ctr">
              <a:defRPr/>
            </a:pPr>
            <a:r>
              <a:rPr lang="en-US" sz="2000" b="1">
                <a:solidFill>
                  <a:schemeClr val="tx1">
                    <a:lumMod val="50000"/>
                    <a:lumOff val="50000"/>
                  </a:schemeClr>
                </a:solidFill>
                <a:latin typeface="Calibri" pitchFamily="34" charset="0"/>
                <a:cs typeface="Calibri" pitchFamily="34" charset="0"/>
              </a:rPr>
              <a:t>Mohd Nazmi Mohd Ali Napiah</a:t>
            </a:r>
            <a:endParaRPr lang="en-US" sz="1600" b="1" u="sng">
              <a:solidFill>
                <a:schemeClr val="tx1">
                  <a:lumMod val="50000"/>
                  <a:lumOff val="50000"/>
                </a:schemeClr>
              </a:solidFill>
              <a:latin typeface="Calibri" pitchFamily="34" charset="0"/>
              <a:cs typeface="Calibri" pitchFamily="34" charset="0"/>
            </a:endParaRPr>
          </a:p>
        </p:txBody>
      </p:sp>
      <p:sp>
        <p:nvSpPr>
          <p:cNvPr id="19" name="5 Rectángulo"/>
          <p:cNvSpPr>
            <a:spLocks noChangeArrowheads="1"/>
          </p:cNvSpPr>
          <p:nvPr/>
        </p:nvSpPr>
        <p:spPr bwMode="auto">
          <a:xfrm>
            <a:off x="6303963" y="4540250"/>
            <a:ext cx="2786062" cy="400050"/>
          </a:xfrm>
          <a:prstGeom prst="rect">
            <a:avLst/>
          </a:prstGeom>
          <a:noFill/>
          <a:ln w="9525">
            <a:noFill/>
            <a:miter lim="800000"/>
            <a:headEnd/>
            <a:tailEnd/>
          </a:ln>
        </p:spPr>
        <p:txBody>
          <a:bodyPr>
            <a:spAutoFit/>
          </a:bodyPr>
          <a:lstStyle/>
          <a:p>
            <a:pPr algn="ctr">
              <a:defRPr/>
            </a:pPr>
            <a:r>
              <a:rPr lang="en-US" sz="2000" b="1">
                <a:solidFill>
                  <a:schemeClr val="tx1">
                    <a:lumMod val="50000"/>
                    <a:lumOff val="50000"/>
                  </a:schemeClr>
                </a:solidFill>
                <a:latin typeface="Calibri" pitchFamily="34" charset="0"/>
                <a:cs typeface="Calibri" pitchFamily="34" charset="0"/>
              </a:rPr>
              <a:t>Hector Fajardo</a:t>
            </a:r>
            <a:endParaRPr lang="en-US" sz="1600" b="1" u="sng">
              <a:solidFill>
                <a:schemeClr val="tx1">
                  <a:lumMod val="50000"/>
                  <a:lumOff val="50000"/>
                </a:schemeClr>
              </a:solidFill>
              <a:latin typeface="Calibri" pitchFamily="34" charset="0"/>
              <a:cs typeface="Calibri" pitchFamily="34" charset="0"/>
            </a:endParaRPr>
          </a:p>
        </p:txBody>
      </p:sp>
      <p:sp>
        <p:nvSpPr>
          <p:cNvPr id="20" name="5 Rectángulo"/>
          <p:cNvSpPr>
            <a:spLocks noChangeArrowheads="1"/>
          </p:cNvSpPr>
          <p:nvPr/>
        </p:nvSpPr>
        <p:spPr bwMode="auto">
          <a:xfrm>
            <a:off x="203200" y="4540250"/>
            <a:ext cx="2786063" cy="400050"/>
          </a:xfrm>
          <a:prstGeom prst="rect">
            <a:avLst/>
          </a:prstGeom>
          <a:noFill/>
          <a:ln w="9525">
            <a:noFill/>
            <a:miter lim="800000"/>
            <a:headEnd/>
            <a:tailEnd/>
          </a:ln>
        </p:spPr>
        <p:txBody>
          <a:bodyPr>
            <a:spAutoFit/>
          </a:bodyPr>
          <a:lstStyle/>
          <a:p>
            <a:pPr algn="ctr">
              <a:defRPr/>
            </a:pPr>
            <a:r>
              <a:rPr lang="en-US" sz="2000" b="1">
                <a:solidFill>
                  <a:schemeClr val="tx1">
                    <a:lumMod val="50000"/>
                    <a:lumOff val="50000"/>
                  </a:schemeClr>
                </a:solidFill>
                <a:latin typeface="Calibri" pitchFamily="34" charset="0"/>
                <a:cs typeface="Calibri" pitchFamily="34" charset="0"/>
              </a:rPr>
              <a:t>Jaroslav Petroš</a:t>
            </a:r>
          </a:p>
        </p:txBody>
      </p:sp>
      <p:sp>
        <p:nvSpPr>
          <p:cNvPr id="21" name="Obdĺžnik 20"/>
          <p:cNvSpPr/>
          <p:nvPr/>
        </p:nvSpPr>
        <p:spPr>
          <a:xfrm>
            <a:off x="107950" y="1406525"/>
            <a:ext cx="2876550" cy="1463675"/>
          </a:xfrm>
          <a:prstGeom prst="rect">
            <a:avLst/>
          </a:prstGeom>
          <a:noFill/>
          <a:ln>
            <a:solidFill>
              <a:srgbClr val="00AF9D"/>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 name="Obdĺžnik 21"/>
          <p:cNvSpPr/>
          <p:nvPr/>
        </p:nvSpPr>
        <p:spPr>
          <a:xfrm>
            <a:off x="3121025" y="1411288"/>
            <a:ext cx="2876550" cy="1463675"/>
          </a:xfrm>
          <a:prstGeom prst="rect">
            <a:avLst/>
          </a:prstGeom>
          <a:noFill/>
          <a:ln>
            <a:solidFill>
              <a:srgbClr val="00AF9D"/>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3" name="Obdĺžnik 22"/>
          <p:cNvSpPr/>
          <p:nvPr/>
        </p:nvSpPr>
        <p:spPr>
          <a:xfrm>
            <a:off x="6213475" y="1406525"/>
            <a:ext cx="2814638" cy="1468438"/>
          </a:xfrm>
          <a:prstGeom prst="rect">
            <a:avLst/>
          </a:prstGeom>
          <a:noFill/>
          <a:ln>
            <a:solidFill>
              <a:srgbClr val="00AF9D"/>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 name="Lichobežník 23"/>
          <p:cNvSpPr/>
          <p:nvPr/>
        </p:nvSpPr>
        <p:spPr>
          <a:xfrm rot="10800000">
            <a:off x="107950" y="5089525"/>
            <a:ext cx="8910638" cy="1679575"/>
          </a:xfrm>
          <a:prstGeom prst="trapezoid">
            <a:avLst>
              <a:gd name="adj" fmla="val 180612"/>
            </a:avLst>
          </a:prstGeom>
          <a:noFill/>
          <a:ln w="34925">
            <a:solidFill>
              <a:srgbClr val="CC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reeform 3"/>
          <p:cNvSpPr>
            <a:spLocks/>
          </p:cNvSpPr>
          <p:nvPr/>
        </p:nvSpPr>
        <p:spPr bwMode="auto">
          <a:xfrm flipV="1">
            <a:off x="252413" y="1084263"/>
            <a:ext cx="7415212" cy="58737"/>
          </a:xfrm>
          <a:custGeom>
            <a:avLst/>
            <a:gdLst>
              <a:gd name="T0" fmla="*/ 0 w 11225"/>
              <a:gd name="T1" fmla="*/ 0 h 20"/>
              <a:gd name="T2" fmla="*/ 2147483647 w 11225"/>
              <a:gd name="T3" fmla="*/ 0 h 20"/>
              <a:gd name="T4" fmla="*/ 0 60000 65536"/>
              <a:gd name="T5" fmla="*/ 0 60000 65536"/>
              <a:gd name="T6" fmla="*/ 0 w 11225"/>
              <a:gd name="T7" fmla="*/ 0 h 20"/>
              <a:gd name="T8" fmla="*/ 11225 w 11225"/>
              <a:gd name="T9" fmla="*/ 20 h 20"/>
            </a:gdLst>
            <a:ahLst/>
            <a:cxnLst>
              <a:cxn ang="T4">
                <a:pos x="T0" y="T1"/>
              </a:cxn>
              <a:cxn ang="T5">
                <a:pos x="T2" y="T3"/>
              </a:cxn>
            </a:cxnLst>
            <a:rect l="T6" t="T7" r="T8" b="T9"/>
            <a:pathLst>
              <a:path w="11225" h="20">
                <a:moveTo>
                  <a:pt x="0" y="0"/>
                </a:moveTo>
                <a:lnTo>
                  <a:pt x="11225" y="0"/>
                </a:lnTo>
              </a:path>
            </a:pathLst>
          </a:custGeom>
          <a:noFill/>
          <a:ln w="72736">
            <a:solidFill>
              <a:srgbClr val="EF6438"/>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147" name="Titre 1"/>
          <p:cNvSpPr>
            <a:spLocks/>
          </p:cNvSpPr>
          <p:nvPr/>
        </p:nvSpPr>
        <p:spPr bwMode="auto">
          <a:xfrm>
            <a:off x="323850" y="444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3600" b="1">
                <a:solidFill>
                  <a:schemeClr val="tx2"/>
                </a:solidFill>
                <a:latin typeface="Calibri" pitchFamily="34" charset="0"/>
              </a:rPr>
              <a:t>PGC A - Sustainability</a:t>
            </a:r>
            <a:endParaRPr lang="en-US" sz="2000" b="1">
              <a:solidFill>
                <a:schemeClr val="tx2"/>
              </a:solidFill>
              <a:latin typeface="Calibri" pitchFamily="34" charset="0"/>
            </a:endParaRPr>
          </a:p>
        </p:txBody>
      </p:sp>
      <p:sp>
        <p:nvSpPr>
          <p:cNvPr id="6148" name="5 Rectángulo"/>
          <p:cNvSpPr>
            <a:spLocks noChangeArrowheads="1"/>
          </p:cNvSpPr>
          <p:nvPr/>
        </p:nvSpPr>
        <p:spPr bwMode="auto">
          <a:xfrm>
            <a:off x="107950" y="3370263"/>
            <a:ext cx="2160588" cy="1077912"/>
          </a:xfrm>
          <a:prstGeom prst="rect">
            <a:avLst/>
          </a:prstGeom>
          <a:noFill/>
          <a:ln w="28575">
            <a:solidFill>
              <a:srgbClr val="00AF9D"/>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algn="ctr"/>
            <a:r>
              <a:rPr lang="en-US" sz="1600" b="1">
                <a:solidFill>
                  <a:srgbClr val="00AF9D"/>
                </a:solidFill>
                <a:cs typeface="Arial" charset="0"/>
              </a:rPr>
              <a:t>Study Group 3.1</a:t>
            </a:r>
            <a:endParaRPr lang="en-US" sz="1600" b="1" u="sng">
              <a:solidFill>
                <a:srgbClr val="00AF9D"/>
              </a:solidFill>
              <a:cs typeface="Arial" charset="0"/>
            </a:endParaRPr>
          </a:p>
          <a:p>
            <a:pPr algn="ctr"/>
            <a:r>
              <a:rPr lang="en-US" sz="1600" b="1">
                <a:solidFill>
                  <a:schemeClr val="tx2"/>
                </a:solidFill>
                <a:cs typeface="Arial" charset="0"/>
              </a:rPr>
              <a:t>CARBON CAPTURE AND STORAGE</a:t>
            </a:r>
            <a:endParaRPr lang="sk-SK" sz="1600" b="1">
              <a:solidFill>
                <a:schemeClr val="tx2"/>
              </a:solidFill>
              <a:cs typeface="Arial" charset="0"/>
            </a:endParaRPr>
          </a:p>
          <a:p>
            <a:pPr algn="ctr"/>
            <a:r>
              <a:rPr lang="en-US" sz="1600" b="1">
                <a:solidFill>
                  <a:schemeClr val="tx2"/>
                </a:solidFill>
                <a:cs typeface="Arial" charset="0"/>
              </a:rPr>
              <a:t> </a:t>
            </a:r>
            <a:endParaRPr lang="en-US" sz="1600" b="1" u="sng">
              <a:solidFill>
                <a:schemeClr val="bg1"/>
              </a:solidFill>
              <a:cs typeface="Arial" charset="0"/>
            </a:endParaRPr>
          </a:p>
        </p:txBody>
      </p:sp>
      <p:sp>
        <p:nvSpPr>
          <p:cNvPr id="6149" name="Rectangle 10"/>
          <p:cNvSpPr>
            <a:spLocks noChangeArrowheads="1"/>
          </p:cNvSpPr>
          <p:nvPr/>
        </p:nvSpPr>
        <p:spPr bwMode="auto">
          <a:xfrm>
            <a:off x="107950" y="1268413"/>
            <a:ext cx="2160588" cy="1901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spcBef>
                <a:spcPts val="300"/>
              </a:spcBef>
            </a:pPr>
            <a:r>
              <a:rPr lang="en-US" sz="1400">
                <a:solidFill>
                  <a:schemeClr val="tx2"/>
                </a:solidFill>
                <a:latin typeface="Calibri" pitchFamily="34" charset="0"/>
              </a:rPr>
              <a:t>To cover the various aspects of ongoing projects and their progress, and suggest preferred directions for future gas industry CCS developments. </a:t>
            </a:r>
            <a:endParaRPr lang="en-US" sz="1400"/>
          </a:p>
        </p:txBody>
      </p:sp>
      <p:sp>
        <p:nvSpPr>
          <p:cNvPr id="18" name="5 Rectángulo"/>
          <p:cNvSpPr>
            <a:spLocks noChangeArrowheads="1"/>
          </p:cNvSpPr>
          <p:nvPr/>
        </p:nvSpPr>
        <p:spPr bwMode="auto">
          <a:xfrm>
            <a:off x="2700338" y="4576763"/>
            <a:ext cx="1755775" cy="400050"/>
          </a:xfrm>
          <a:prstGeom prst="rect">
            <a:avLst/>
          </a:prstGeom>
          <a:noFill/>
          <a:ln w="9525">
            <a:noFill/>
            <a:miter lim="800000"/>
            <a:headEnd/>
            <a:tailEnd/>
          </a:ln>
        </p:spPr>
        <p:txBody>
          <a:bodyPr>
            <a:spAutoFit/>
          </a:bodyPr>
          <a:lstStyle/>
          <a:p>
            <a:pPr algn="ctr">
              <a:defRPr/>
            </a:pPr>
            <a:r>
              <a:rPr lang="en-US" sz="2000" b="1">
                <a:solidFill>
                  <a:schemeClr val="tx1">
                    <a:lumMod val="50000"/>
                    <a:lumOff val="50000"/>
                  </a:schemeClr>
                </a:solidFill>
                <a:latin typeface="Calibri" pitchFamily="34" charset="0"/>
                <a:cs typeface="Calibri" pitchFamily="34" charset="0"/>
              </a:rPr>
              <a:t>Elbert Huitzer</a:t>
            </a:r>
            <a:endParaRPr lang="en-US" sz="1600" b="1" u="sng">
              <a:solidFill>
                <a:schemeClr val="tx1">
                  <a:lumMod val="50000"/>
                  <a:lumOff val="50000"/>
                </a:schemeClr>
              </a:solidFill>
              <a:latin typeface="Calibri" pitchFamily="34" charset="0"/>
              <a:cs typeface="Calibri" pitchFamily="34" charset="0"/>
            </a:endParaRPr>
          </a:p>
        </p:txBody>
      </p:sp>
      <p:sp>
        <p:nvSpPr>
          <p:cNvPr id="19" name="5 Rectángulo"/>
          <p:cNvSpPr>
            <a:spLocks noChangeArrowheads="1"/>
          </p:cNvSpPr>
          <p:nvPr/>
        </p:nvSpPr>
        <p:spPr bwMode="auto">
          <a:xfrm>
            <a:off x="4624388" y="4576763"/>
            <a:ext cx="2324100" cy="400050"/>
          </a:xfrm>
          <a:prstGeom prst="rect">
            <a:avLst/>
          </a:prstGeom>
          <a:noFill/>
          <a:ln w="9525">
            <a:noFill/>
            <a:miter lim="800000"/>
            <a:headEnd/>
            <a:tailEnd/>
          </a:ln>
        </p:spPr>
        <p:txBody>
          <a:bodyPr>
            <a:spAutoFit/>
          </a:bodyPr>
          <a:lstStyle/>
          <a:p>
            <a:pPr algn="ctr">
              <a:defRPr/>
            </a:pPr>
            <a:r>
              <a:rPr lang="en-US" sz="2000" b="1">
                <a:solidFill>
                  <a:schemeClr val="tx1">
                    <a:lumMod val="50000"/>
                    <a:lumOff val="50000"/>
                  </a:schemeClr>
                </a:solidFill>
                <a:latin typeface="Calibri" pitchFamily="34" charset="0"/>
                <a:cs typeface="Calibri" pitchFamily="34" charset="0"/>
              </a:rPr>
              <a:t>Anne Prieur Vernat</a:t>
            </a:r>
            <a:endParaRPr lang="en-US" sz="1600" b="1" u="sng">
              <a:solidFill>
                <a:schemeClr val="tx1">
                  <a:lumMod val="50000"/>
                  <a:lumOff val="50000"/>
                </a:schemeClr>
              </a:solidFill>
              <a:latin typeface="Calibri" pitchFamily="34" charset="0"/>
              <a:cs typeface="Calibri" pitchFamily="34" charset="0"/>
            </a:endParaRPr>
          </a:p>
        </p:txBody>
      </p:sp>
      <p:sp>
        <p:nvSpPr>
          <p:cNvPr id="20" name="5 Rectángulo"/>
          <p:cNvSpPr>
            <a:spLocks noChangeArrowheads="1"/>
          </p:cNvSpPr>
          <p:nvPr/>
        </p:nvSpPr>
        <p:spPr bwMode="auto">
          <a:xfrm>
            <a:off x="34925" y="4576763"/>
            <a:ext cx="2641600" cy="400050"/>
          </a:xfrm>
          <a:prstGeom prst="rect">
            <a:avLst/>
          </a:prstGeom>
          <a:noFill/>
          <a:ln w="9525">
            <a:noFill/>
            <a:miter lim="800000"/>
            <a:headEnd/>
            <a:tailEnd/>
          </a:ln>
        </p:spPr>
        <p:txBody>
          <a:bodyPr>
            <a:spAutoFit/>
          </a:bodyPr>
          <a:lstStyle/>
          <a:p>
            <a:pPr algn="ctr">
              <a:defRPr/>
            </a:pPr>
            <a:r>
              <a:rPr lang="en-US" sz="2000" b="1">
                <a:solidFill>
                  <a:schemeClr val="tx1">
                    <a:lumMod val="50000"/>
                    <a:lumOff val="50000"/>
                  </a:schemeClr>
                </a:solidFill>
                <a:latin typeface="Calibri" pitchFamily="34" charset="0"/>
                <a:cs typeface="Calibri" pitchFamily="34" charset="0"/>
              </a:rPr>
              <a:t>Hiromichi KAMEYAMA</a:t>
            </a:r>
          </a:p>
        </p:txBody>
      </p:sp>
      <p:sp>
        <p:nvSpPr>
          <p:cNvPr id="21" name="Obdĺžnik 20"/>
          <p:cNvSpPr/>
          <p:nvPr/>
        </p:nvSpPr>
        <p:spPr>
          <a:xfrm>
            <a:off x="107950" y="1268413"/>
            <a:ext cx="2160588" cy="2101850"/>
          </a:xfrm>
          <a:prstGeom prst="rect">
            <a:avLst/>
          </a:prstGeom>
          <a:noFill/>
          <a:ln>
            <a:solidFill>
              <a:srgbClr val="00AF9D"/>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5" name="5 Rectángulo"/>
          <p:cNvSpPr>
            <a:spLocks noChangeArrowheads="1"/>
          </p:cNvSpPr>
          <p:nvPr/>
        </p:nvSpPr>
        <p:spPr bwMode="auto">
          <a:xfrm>
            <a:off x="7278688" y="4581525"/>
            <a:ext cx="1757362" cy="400050"/>
          </a:xfrm>
          <a:prstGeom prst="rect">
            <a:avLst/>
          </a:prstGeom>
          <a:noFill/>
          <a:ln w="9525">
            <a:noFill/>
            <a:miter lim="800000"/>
            <a:headEnd/>
            <a:tailEnd/>
          </a:ln>
        </p:spPr>
        <p:txBody>
          <a:bodyPr>
            <a:spAutoFit/>
          </a:bodyPr>
          <a:lstStyle/>
          <a:p>
            <a:pPr algn="ctr">
              <a:defRPr/>
            </a:pPr>
            <a:r>
              <a:rPr lang="en-US" sz="2000" b="1">
                <a:solidFill>
                  <a:schemeClr val="tx1">
                    <a:lumMod val="50000"/>
                    <a:lumOff val="50000"/>
                  </a:schemeClr>
                </a:solidFill>
                <a:latin typeface="Calibri" pitchFamily="34" charset="0"/>
                <a:cs typeface="Calibri" pitchFamily="34" charset="0"/>
              </a:rPr>
              <a:t>.....................</a:t>
            </a:r>
            <a:endParaRPr lang="en-US" sz="1600" b="1" u="sng">
              <a:solidFill>
                <a:schemeClr val="tx1">
                  <a:lumMod val="50000"/>
                  <a:lumOff val="50000"/>
                </a:schemeClr>
              </a:solidFill>
              <a:latin typeface="Calibri" pitchFamily="34" charset="0"/>
              <a:cs typeface="Calibri" pitchFamily="34" charset="0"/>
            </a:endParaRPr>
          </a:p>
        </p:txBody>
      </p:sp>
      <p:sp>
        <p:nvSpPr>
          <p:cNvPr id="6155" name="BlokTextu 1"/>
          <p:cNvSpPr txBox="1">
            <a:spLocks noChangeArrowheads="1"/>
          </p:cNvSpPr>
          <p:nvPr/>
        </p:nvSpPr>
        <p:spPr bwMode="auto">
          <a:xfrm>
            <a:off x="-3175" y="6600825"/>
            <a:ext cx="43180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Vrinda" pitchFamily="34" charset="0"/>
              </a:defRPr>
            </a:lvl1pPr>
            <a:lvl2pPr marL="742950" indent="-285750" eaLnBrk="0" hangingPunct="0">
              <a:defRPr>
                <a:solidFill>
                  <a:schemeClr val="tx1"/>
                </a:solidFill>
                <a:latin typeface="Arial" charset="0"/>
                <a:cs typeface="Vrinda" pitchFamily="34" charset="0"/>
              </a:defRPr>
            </a:lvl2pPr>
            <a:lvl3pPr marL="1143000" indent="-228600" eaLnBrk="0" hangingPunct="0">
              <a:defRPr>
                <a:solidFill>
                  <a:schemeClr val="tx1"/>
                </a:solidFill>
                <a:latin typeface="Arial" charset="0"/>
                <a:cs typeface="Vrinda" pitchFamily="34" charset="0"/>
              </a:defRPr>
            </a:lvl3pPr>
            <a:lvl4pPr marL="1600200" indent="-228600" eaLnBrk="0" hangingPunct="0">
              <a:defRPr>
                <a:solidFill>
                  <a:schemeClr val="tx1"/>
                </a:solidFill>
                <a:latin typeface="Arial" charset="0"/>
                <a:cs typeface="Vrinda" pitchFamily="34" charset="0"/>
              </a:defRPr>
            </a:lvl4pPr>
            <a:lvl5pPr marL="2057400" indent="-228600" eaLnBrk="0" hangingPunct="0">
              <a:defRPr>
                <a:solidFill>
                  <a:schemeClr val="tx1"/>
                </a:solidFill>
                <a:latin typeface="Arial" charset="0"/>
                <a:cs typeface="Vrinda" pitchFamily="34" charset="0"/>
              </a:defRPr>
            </a:lvl5pPr>
            <a:lvl6pPr marL="2514600" indent="-228600" eaLnBrk="0" fontAlgn="base" hangingPunct="0">
              <a:spcBef>
                <a:spcPct val="0"/>
              </a:spcBef>
              <a:spcAft>
                <a:spcPct val="0"/>
              </a:spcAft>
              <a:defRPr>
                <a:solidFill>
                  <a:schemeClr val="tx1"/>
                </a:solidFill>
                <a:latin typeface="Arial" charset="0"/>
                <a:cs typeface="Vrinda" pitchFamily="34" charset="0"/>
              </a:defRPr>
            </a:lvl6pPr>
            <a:lvl7pPr marL="2971800" indent="-228600" eaLnBrk="0" fontAlgn="base" hangingPunct="0">
              <a:spcBef>
                <a:spcPct val="0"/>
              </a:spcBef>
              <a:spcAft>
                <a:spcPct val="0"/>
              </a:spcAft>
              <a:defRPr>
                <a:solidFill>
                  <a:schemeClr val="tx1"/>
                </a:solidFill>
                <a:latin typeface="Arial" charset="0"/>
                <a:cs typeface="Vrinda" pitchFamily="34" charset="0"/>
              </a:defRPr>
            </a:lvl7pPr>
            <a:lvl8pPr marL="3429000" indent="-228600" eaLnBrk="0" fontAlgn="base" hangingPunct="0">
              <a:spcBef>
                <a:spcPct val="0"/>
              </a:spcBef>
              <a:spcAft>
                <a:spcPct val="0"/>
              </a:spcAft>
              <a:defRPr>
                <a:solidFill>
                  <a:schemeClr val="tx1"/>
                </a:solidFill>
                <a:latin typeface="Arial" charset="0"/>
                <a:cs typeface="Vrinda" pitchFamily="34" charset="0"/>
              </a:defRPr>
            </a:lvl8pPr>
            <a:lvl9pPr marL="3886200" indent="-228600" eaLnBrk="0" fontAlgn="base" hangingPunct="0">
              <a:spcBef>
                <a:spcPct val="0"/>
              </a:spcBef>
              <a:spcAft>
                <a:spcPct val="0"/>
              </a:spcAft>
              <a:defRPr>
                <a:solidFill>
                  <a:schemeClr val="tx1"/>
                </a:solidFill>
                <a:latin typeface="Arial" charset="0"/>
                <a:cs typeface="Vrinda" pitchFamily="34" charset="0"/>
              </a:defRPr>
            </a:lvl9pPr>
          </a:lstStyle>
          <a:p>
            <a:pPr>
              <a:lnSpc>
                <a:spcPct val="60000"/>
              </a:lnSpc>
              <a:spcBef>
                <a:spcPct val="20000"/>
              </a:spcBef>
            </a:pPr>
            <a:r>
              <a:rPr lang="sk-SK" sz="2000">
                <a:solidFill>
                  <a:schemeClr val="bg1"/>
                </a:solidFill>
                <a:latin typeface="Vrinda" pitchFamily="34" charset="0"/>
              </a:rPr>
              <a:t>3</a:t>
            </a:r>
            <a:endParaRPr lang="en-US" sz="2000">
              <a:solidFill>
                <a:schemeClr val="bg1"/>
              </a:solidFill>
              <a:latin typeface="Vrinda" pitchFamily="34" charset="0"/>
            </a:endParaRPr>
          </a:p>
        </p:txBody>
      </p:sp>
      <p:sp>
        <p:nvSpPr>
          <p:cNvPr id="42" name="Obdĺžnik 41"/>
          <p:cNvSpPr/>
          <p:nvPr/>
        </p:nvSpPr>
        <p:spPr>
          <a:xfrm>
            <a:off x="107950" y="4508500"/>
            <a:ext cx="8910638" cy="504825"/>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3" name="5 Rectángulo"/>
          <p:cNvSpPr>
            <a:spLocks noChangeArrowheads="1"/>
          </p:cNvSpPr>
          <p:nvPr/>
        </p:nvSpPr>
        <p:spPr bwMode="auto">
          <a:xfrm>
            <a:off x="2916238" y="5113338"/>
            <a:ext cx="3940175" cy="400050"/>
          </a:xfrm>
          <a:prstGeom prst="rect">
            <a:avLst/>
          </a:prstGeom>
          <a:noFill/>
          <a:ln w="9525">
            <a:noFill/>
            <a:miter lim="800000"/>
            <a:headEnd/>
            <a:tailEnd/>
          </a:ln>
        </p:spPr>
        <p:txBody>
          <a:bodyPr>
            <a:spAutoFit/>
          </a:bodyPr>
          <a:lstStyle/>
          <a:p>
            <a:pPr>
              <a:defRPr/>
            </a:pPr>
            <a:r>
              <a:rPr lang="en-US" sz="2000" b="1">
                <a:solidFill>
                  <a:schemeClr val="tx2"/>
                </a:solidFill>
                <a:effectLst>
                  <a:outerShdw blurRad="38100" dist="38100" dir="2700000" algn="tl">
                    <a:srgbClr val="C0C0C0"/>
                  </a:outerShdw>
                </a:effectLst>
                <a:latin typeface="Calibri" pitchFamily="34" charset="0"/>
              </a:rPr>
              <a:t>Secretary:	Masao Takekawa</a:t>
            </a:r>
          </a:p>
        </p:txBody>
      </p:sp>
      <p:sp>
        <p:nvSpPr>
          <p:cNvPr id="44" name="Obdĺžnik 43"/>
          <p:cNvSpPr/>
          <p:nvPr/>
        </p:nvSpPr>
        <p:spPr>
          <a:xfrm>
            <a:off x="3244850" y="5815013"/>
            <a:ext cx="2689225" cy="954087"/>
          </a:xfrm>
          <a:prstGeom prst="rect">
            <a:avLst/>
          </a:prstGeom>
        </p:spPr>
        <p:txBody>
          <a:bodyPr wrap="none">
            <a:spAutoFit/>
          </a:bodyPr>
          <a:lstStyle/>
          <a:p>
            <a:pPr algn="ctr">
              <a:defRPr/>
            </a:pPr>
            <a:r>
              <a:rPr lang="en-US" sz="2800" b="1">
                <a:solidFill>
                  <a:srgbClr val="CC3300"/>
                </a:solidFill>
                <a:effectLst>
                  <a:outerShdw blurRad="38100" dist="38100" dir="2700000" algn="tl">
                    <a:srgbClr val="C0C0C0"/>
                  </a:outerShdw>
                </a:effectLst>
                <a:latin typeface="Calibri" pitchFamily="34" charset="0"/>
              </a:rPr>
              <a:t>Chair:</a:t>
            </a:r>
          </a:p>
          <a:p>
            <a:pPr algn="ctr">
              <a:defRPr/>
            </a:pPr>
            <a:r>
              <a:rPr lang="en-US" sz="2800" b="1">
                <a:solidFill>
                  <a:srgbClr val="CC3300"/>
                </a:solidFill>
                <a:effectLst>
                  <a:outerShdw blurRad="38100" dist="38100" dir="2700000" algn="tl">
                    <a:srgbClr val="C0C0C0"/>
                  </a:outerShdw>
                </a:effectLst>
                <a:latin typeface="Calibri" pitchFamily="34" charset="0"/>
              </a:rPr>
              <a:t>Satoshi YOSHIDA</a:t>
            </a:r>
          </a:p>
        </p:txBody>
      </p:sp>
      <p:sp>
        <p:nvSpPr>
          <p:cNvPr id="48" name="Lichobežník 47"/>
          <p:cNvSpPr/>
          <p:nvPr/>
        </p:nvSpPr>
        <p:spPr>
          <a:xfrm rot="10800000">
            <a:off x="107950" y="5089525"/>
            <a:ext cx="8910638" cy="1679575"/>
          </a:xfrm>
          <a:prstGeom prst="trapezoid">
            <a:avLst>
              <a:gd name="adj" fmla="val 180612"/>
            </a:avLst>
          </a:prstGeom>
          <a:noFill/>
          <a:ln w="34925">
            <a:solidFill>
              <a:srgbClr val="CC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160" name="5 Rectángulo"/>
          <p:cNvSpPr>
            <a:spLocks noChangeArrowheads="1"/>
          </p:cNvSpPr>
          <p:nvPr/>
        </p:nvSpPr>
        <p:spPr bwMode="auto">
          <a:xfrm>
            <a:off x="2386013" y="3370263"/>
            <a:ext cx="2159000" cy="1077912"/>
          </a:xfrm>
          <a:prstGeom prst="rect">
            <a:avLst/>
          </a:prstGeom>
          <a:noFill/>
          <a:ln w="28575">
            <a:solidFill>
              <a:srgbClr val="00AF9D"/>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algn="ctr"/>
            <a:r>
              <a:rPr lang="en-US" sz="1600" b="1">
                <a:solidFill>
                  <a:srgbClr val="00AF9D"/>
                </a:solidFill>
                <a:cs typeface="Arial" charset="0"/>
              </a:rPr>
              <a:t>Study Group 3.2</a:t>
            </a:r>
            <a:endParaRPr lang="en-US" sz="1600" b="1" u="sng">
              <a:solidFill>
                <a:srgbClr val="00AF9D"/>
              </a:solidFill>
              <a:cs typeface="Arial" charset="0"/>
            </a:endParaRPr>
          </a:p>
          <a:p>
            <a:pPr algn="ctr"/>
            <a:r>
              <a:rPr lang="en-US" sz="1600" b="1">
                <a:solidFill>
                  <a:schemeClr val="tx2"/>
                </a:solidFill>
                <a:cs typeface="Arial" charset="0"/>
              </a:rPr>
              <a:t>NATURAL GAS AND RENEWABLE GAS</a:t>
            </a:r>
            <a:endParaRPr lang="sk-SK" sz="1600" b="1">
              <a:solidFill>
                <a:schemeClr val="tx2"/>
              </a:solidFill>
              <a:cs typeface="Arial" charset="0"/>
            </a:endParaRPr>
          </a:p>
          <a:p>
            <a:pPr algn="ctr"/>
            <a:endParaRPr lang="en-US" sz="1600" b="1" u="sng">
              <a:solidFill>
                <a:schemeClr val="bg1"/>
              </a:solidFill>
              <a:cs typeface="Arial" charset="0"/>
            </a:endParaRPr>
          </a:p>
        </p:txBody>
      </p:sp>
      <p:sp>
        <p:nvSpPr>
          <p:cNvPr id="6161" name="Rectangle 10"/>
          <p:cNvSpPr>
            <a:spLocks noChangeArrowheads="1"/>
          </p:cNvSpPr>
          <p:nvPr/>
        </p:nvSpPr>
        <p:spPr bwMode="auto">
          <a:xfrm>
            <a:off x="2339975" y="1268413"/>
            <a:ext cx="2238375" cy="2198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spcBef>
                <a:spcPts val="300"/>
              </a:spcBef>
            </a:pPr>
            <a:r>
              <a:rPr lang="en-US" sz="1400" dirty="0">
                <a:solidFill>
                  <a:schemeClr val="tx2"/>
                </a:solidFill>
                <a:latin typeface="Calibri" pitchFamily="34" charset="0"/>
              </a:rPr>
              <a:t>To provide  an overview of the technological developments in production and distribution, as well as the legislative, economic, environmental and</a:t>
            </a:r>
          </a:p>
          <a:p>
            <a:pPr algn="ctr">
              <a:lnSpc>
                <a:spcPct val="120000"/>
              </a:lnSpc>
              <a:spcBef>
                <a:spcPts val="300"/>
              </a:spcBef>
            </a:pPr>
            <a:r>
              <a:rPr lang="en-US" sz="1400" dirty="0">
                <a:solidFill>
                  <a:schemeClr val="tx2"/>
                </a:solidFill>
                <a:latin typeface="Calibri" pitchFamily="34" charset="0"/>
              </a:rPr>
              <a:t>social aspects of renewable </a:t>
            </a:r>
            <a:r>
              <a:rPr lang="en-US" sz="1400" dirty="0" smtClean="0">
                <a:solidFill>
                  <a:schemeClr val="tx2"/>
                </a:solidFill>
                <a:latin typeface="Calibri" pitchFamily="34" charset="0"/>
              </a:rPr>
              <a:t>gases</a:t>
            </a:r>
            <a:r>
              <a:rPr lang="sk-SK" sz="1400" dirty="0" smtClean="0">
                <a:solidFill>
                  <a:schemeClr val="tx2"/>
                </a:solidFill>
                <a:latin typeface="Calibri" pitchFamily="34" charset="0"/>
              </a:rPr>
              <a:t>.</a:t>
            </a:r>
            <a:endParaRPr lang="en-US" sz="1400" dirty="0"/>
          </a:p>
        </p:txBody>
      </p:sp>
      <p:sp>
        <p:nvSpPr>
          <p:cNvPr id="51" name="Obdĺžnik 50"/>
          <p:cNvSpPr/>
          <p:nvPr/>
        </p:nvSpPr>
        <p:spPr>
          <a:xfrm>
            <a:off x="2386013" y="1268413"/>
            <a:ext cx="2159000" cy="2101850"/>
          </a:xfrm>
          <a:prstGeom prst="rect">
            <a:avLst/>
          </a:prstGeom>
          <a:noFill/>
          <a:ln>
            <a:solidFill>
              <a:srgbClr val="00AF9D"/>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163" name="5 Rectángulo"/>
          <p:cNvSpPr>
            <a:spLocks noChangeArrowheads="1"/>
          </p:cNvSpPr>
          <p:nvPr/>
        </p:nvSpPr>
        <p:spPr bwMode="auto">
          <a:xfrm>
            <a:off x="4645025" y="3370263"/>
            <a:ext cx="2159000" cy="1077912"/>
          </a:xfrm>
          <a:prstGeom prst="rect">
            <a:avLst/>
          </a:prstGeom>
          <a:noFill/>
          <a:ln w="28575">
            <a:solidFill>
              <a:srgbClr val="00AF9D"/>
            </a:solidFill>
            <a:miter lim="800000"/>
            <a:headEnd/>
            <a:tailEnd/>
          </a:ln>
          <a:extLst>
            <a:ext uri="{909E8E84-426E-40DD-AFC4-6F175D3DCCD1}">
              <a14:hiddenFill xmlns:a14="http://schemas.microsoft.com/office/drawing/2010/main">
                <a:solidFill>
                  <a:srgbClr val="FFFFFF"/>
                </a:solidFill>
              </a14:hiddenFill>
            </a:ext>
          </a:extLst>
        </p:spPr>
        <p:txBody>
          <a:bodyPr lIns="0" rIns="0">
            <a:spAutoFit/>
          </a:bodyPr>
          <a:lstStyle/>
          <a:p>
            <a:pPr algn="ctr"/>
            <a:r>
              <a:rPr lang="en-US" sz="1600" b="1">
                <a:solidFill>
                  <a:srgbClr val="00AF9D"/>
                </a:solidFill>
                <a:cs typeface="Arial" charset="0"/>
              </a:rPr>
              <a:t>Study Group 3.3</a:t>
            </a:r>
            <a:endParaRPr lang="en-US" sz="1600" b="1" u="sng">
              <a:solidFill>
                <a:srgbClr val="00AF9D"/>
              </a:solidFill>
              <a:cs typeface="Arial" charset="0"/>
            </a:endParaRPr>
          </a:p>
          <a:p>
            <a:pPr algn="ctr"/>
            <a:r>
              <a:rPr lang="en-US" sz="1600" b="1">
                <a:solidFill>
                  <a:schemeClr val="tx2"/>
                </a:solidFill>
                <a:cs typeface="Arial" charset="0"/>
              </a:rPr>
              <a:t>LCA STUDY OF NATURAL GAS CHAIN</a:t>
            </a:r>
            <a:endParaRPr lang="sk-SK" sz="1600" b="1">
              <a:solidFill>
                <a:schemeClr val="tx2"/>
              </a:solidFill>
              <a:cs typeface="Arial" charset="0"/>
            </a:endParaRPr>
          </a:p>
          <a:p>
            <a:pPr algn="ctr"/>
            <a:endParaRPr lang="en-US" sz="1600" b="1" u="sng">
              <a:solidFill>
                <a:schemeClr val="bg1"/>
              </a:solidFill>
              <a:cs typeface="Arial" charset="0"/>
            </a:endParaRPr>
          </a:p>
        </p:txBody>
      </p:sp>
      <p:sp>
        <p:nvSpPr>
          <p:cNvPr id="6164" name="Rectangle 10"/>
          <p:cNvSpPr>
            <a:spLocks noChangeArrowheads="1"/>
          </p:cNvSpPr>
          <p:nvPr/>
        </p:nvSpPr>
        <p:spPr bwMode="auto">
          <a:xfrm>
            <a:off x="4624388" y="1268413"/>
            <a:ext cx="2232025" cy="2160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spcBef>
                <a:spcPts val="300"/>
              </a:spcBef>
            </a:pPr>
            <a:r>
              <a:rPr lang="en-US" sz="1400" dirty="0">
                <a:solidFill>
                  <a:schemeClr val="tx2"/>
                </a:solidFill>
                <a:latin typeface="Calibri" pitchFamily="34" charset="0"/>
              </a:rPr>
              <a:t>To use life cycle analysis (LCA) to demonstrate the environmentally benign aspects of natural gas and to establish a framework for data collection and create an international natural gas chain LCA database.</a:t>
            </a:r>
            <a:endParaRPr lang="en-US" sz="1400" dirty="0"/>
          </a:p>
        </p:txBody>
      </p:sp>
      <p:sp>
        <p:nvSpPr>
          <p:cNvPr id="54" name="Obdĺžnik 53"/>
          <p:cNvSpPr/>
          <p:nvPr/>
        </p:nvSpPr>
        <p:spPr>
          <a:xfrm>
            <a:off x="4645025" y="1268413"/>
            <a:ext cx="2159000" cy="2101850"/>
          </a:xfrm>
          <a:prstGeom prst="rect">
            <a:avLst/>
          </a:prstGeom>
          <a:noFill/>
          <a:ln>
            <a:solidFill>
              <a:srgbClr val="00AF9D"/>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166" name="5 Rectángulo"/>
          <p:cNvSpPr>
            <a:spLocks noChangeArrowheads="1"/>
          </p:cNvSpPr>
          <p:nvPr/>
        </p:nvSpPr>
        <p:spPr bwMode="auto">
          <a:xfrm>
            <a:off x="6877050" y="3370263"/>
            <a:ext cx="2159000" cy="1062037"/>
          </a:xfrm>
          <a:prstGeom prst="rect">
            <a:avLst/>
          </a:prstGeom>
          <a:noFill/>
          <a:ln w="28575">
            <a:solidFill>
              <a:srgbClr val="00AF9D"/>
            </a:solidFill>
            <a:miter lim="800000"/>
            <a:headEnd/>
            <a:tailEnd/>
          </a:ln>
          <a:extLst>
            <a:ext uri="{909E8E84-426E-40DD-AFC4-6F175D3DCCD1}">
              <a14:hiddenFill xmlns:a14="http://schemas.microsoft.com/office/drawing/2010/main">
                <a:solidFill>
                  <a:srgbClr val="FFFFFF"/>
                </a:solidFill>
              </a14:hiddenFill>
            </a:ext>
          </a:extLst>
        </p:spPr>
        <p:txBody>
          <a:bodyPr lIns="0" rIns="0">
            <a:spAutoFit/>
          </a:bodyPr>
          <a:lstStyle/>
          <a:p>
            <a:pPr algn="ctr"/>
            <a:r>
              <a:rPr lang="en-US" sz="1600" b="1">
                <a:solidFill>
                  <a:srgbClr val="00AF9D"/>
                </a:solidFill>
                <a:cs typeface="Arial" charset="0"/>
              </a:rPr>
              <a:t>Study Group 3.4</a:t>
            </a:r>
            <a:endParaRPr lang="en-US" sz="1600" b="1" u="sng">
              <a:solidFill>
                <a:srgbClr val="00AF9D"/>
              </a:solidFill>
              <a:cs typeface="Arial" charset="0"/>
            </a:endParaRPr>
          </a:p>
          <a:p>
            <a:pPr algn="ctr">
              <a:spcBef>
                <a:spcPts val="600"/>
              </a:spcBef>
            </a:pPr>
            <a:r>
              <a:rPr lang="en-US" sz="1400" b="1">
                <a:solidFill>
                  <a:schemeClr val="tx2"/>
                </a:solidFill>
                <a:cs typeface="Arial" charset="0"/>
              </a:rPr>
              <a:t>ENVIRON</a:t>
            </a:r>
            <a:r>
              <a:rPr lang="sk-SK" sz="1400" b="1">
                <a:solidFill>
                  <a:schemeClr val="tx2"/>
                </a:solidFill>
                <a:cs typeface="Arial" charset="0"/>
              </a:rPr>
              <a:t>MENTAL</a:t>
            </a:r>
            <a:r>
              <a:rPr lang="en-US" sz="1400" b="1">
                <a:solidFill>
                  <a:schemeClr val="tx2"/>
                </a:solidFill>
                <a:cs typeface="Arial" charset="0"/>
              </a:rPr>
              <a:t> ASPECTS </a:t>
            </a:r>
            <a:r>
              <a:rPr lang="sk-SK" sz="1400" b="1">
                <a:solidFill>
                  <a:schemeClr val="tx2"/>
                </a:solidFill>
                <a:cs typeface="Arial" charset="0"/>
              </a:rPr>
              <a:t> </a:t>
            </a:r>
            <a:r>
              <a:rPr lang="en-US" sz="1400" b="1">
                <a:solidFill>
                  <a:schemeClr val="tx2"/>
                </a:solidFill>
                <a:cs typeface="Arial" charset="0"/>
              </a:rPr>
              <a:t>OF UNCONVENTIONAL GAS</a:t>
            </a:r>
            <a:endParaRPr lang="en-US" sz="1400" b="1" u="sng">
              <a:solidFill>
                <a:schemeClr val="bg1"/>
              </a:solidFill>
              <a:cs typeface="Arial" charset="0"/>
            </a:endParaRPr>
          </a:p>
        </p:txBody>
      </p:sp>
      <p:sp>
        <p:nvSpPr>
          <p:cNvPr id="6167" name="Rectangle 10"/>
          <p:cNvSpPr>
            <a:spLocks noChangeArrowheads="1"/>
          </p:cNvSpPr>
          <p:nvPr/>
        </p:nvSpPr>
        <p:spPr bwMode="auto">
          <a:xfrm>
            <a:off x="6877050" y="1268413"/>
            <a:ext cx="2159000" cy="1901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20000"/>
              </a:lnSpc>
              <a:spcBef>
                <a:spcPts val="300"/>
              </a:spcBef>
            </a:pPr>
            <a:r>
              <a:rPr lang="en-US" sz="1400">
                <a:solidFill>
                  <a:schemeClr val="tx2"/>
                </a:solidFill>
                <a:latin typeface="Calibri" pitchFamily="34" charset="0"/>
              </a:rPr>
              <a:t>To examine the environmental impact (i.e. chemicals used in fracking, leakage of methane in production) associated with shale gas and document best practices. </a:t>
            </a:r>
            <a:endParaRPr lang="en-US" sz="1400"/>
          </a:p>
        </p:txBody>
      </p:sp>
      <p:sp>
        <p:nvSpPr>
          <p:cNvPr id="57" name="Obdĺžnik 56"/>
          <p:cNvSpPr/>
          <p:nvPr/>
        </p:nvSpPr>
        <p:spPr>
          <a:xfrm>
            <a:off x="6877050" y="1268413"/>
            <a:ext cx="2159000" cy="2101850"/>
          </a:xfrm>
          <a:prstGeom prst="rect">
            <a:avLst/>
          </a:prstGeom>
          <a:noFill/>
          <a:ln>
            <a:solidFill>
              <a:srgbClr val="00AF9D"/>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3"/>
          <p:cNvSpPr>
            <a:spLocks/>
          </p:cNvSpPr>
          <p:nvPr/>
        </p:nvSpPr>
        <p:spPr bwMode="auto">
          <a:xfrm flipV="1">
            <a:off x="252413" y="1084263"/>
            <a:ext cx="7415212" cy="58737"/>
          </a:xfrm>
          <a:custGeom>
            <a:avLst/>
            <a:gdLst>
              <a:gd name="T0" fmla="*/ 0 w 11225"/>
              <a:gd name="T1" fmla="*/ 0 h 20"/>
              <a:gd name="T2" fmla="*/ 2147483647 w 11225"/>
              <a:gd name="T3" fmla="*/ 0 h 20"/>
              <a:gd name="T4" fmla="*/ 0 60000 65536"/>
              <a:gd name="T5" fmla="*/ 0 60000 65536"/>
              <a:gd name="T6" fmla="*/ 0 w 11225"/>
              <a:gd name="T7" fmla="*/ 0 h 20"/>
              <a:gd name="T8" fmla="*/ 11225 w 11225"/>
              <a:gd name="T9" fmla="*/ 20 h 20"/>
            </a:gdLst>
            <a:ahLst/>
            <a:cxnLst>
              <a:cxn ang="T4">
                <a:pos x="T0" y="T1"/>
              </a:cxn>
              <a:cxn ang="T5">
                <a:pos x="T2" y="T3"/>
              </a:cxn>
            </a:cxnLst>
            <a:rect l="T6" t="T7" r="T8" b="T9"/>
            <a:pathLst>
              <a:path w="11225" h="20">
                <a:moveTo>
                  <a:pt x="0" y="0"/>
                </a:moveTo>
                <a:lnTo>
                  <a:pt x="11225" y="0"/>
                </a:lnTo>
              </a:path>
            </a:pathLst>
          </a:custGeom>
          <a:noFill/>
          <a:ln w="72736">
            <a:solidFill>
              <a:srgbClr val="EF6438"/>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71" name="Titre 1"/>
          <p:cNvSpPr>
            <a:spLocks/>
          </p:cNvSpPr>
          <p:nvPr/>
        </p:nvSpPr>
        <p:spPr bwMode="auto">
          <a:xfrm>
            <a:off x="323850" y="444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3600" b="1">
                <a:solidFill>
                  <a:schemeClr val="tx2"/>
                </a:solidFill>
                <a:latin typeface="Calibri" pitchFamily="34" charset="0"/>
              </a:rPr>
              <a:t>PGC A – WOC3 Transversalities</a:t>
            </a:r>
            <a:endParaRPr lang="en-US" sz="2000" b="1">
              <a:solidFill>
                <a:schemeClr val="tx2"/>
              </a:solidFill>
              <a:latin typeface="Calibri" pitchFamily="34" charset="0"/>
            </a:endParaRPr>
          </a:p>
        </p:txBody>
      </p:sp>
      <p:sp>
        <p:nvSpPr>
          <p:cNvPr id="7172" name="BlokTextu 6"/>
          <p:cNvSpPr txBox="1">
            <a:spLocks noChangeArrowheads="1"/>
          </p:cNvSpPr>
          <p:nvPr/>
        </p:nvSpPr>
        <p:spPr bwMode="auto">
          <a:xfrm>
            <a:off x="0" y="6600825"/>
            <a:ext cx="43180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Vrinda" pitchFamily="34" charset="0"/>
              </a:defRPr>
            </a:lvl1pPr>
            <a:lvl2pPr marL="742950" indent="-285750" eaLnBrk="0" hangingPunct="0">
              <a:defRPr>
                <a:solidFill>
                  <a:schemeClr val="tx1"/>
                </a:solidFill>
                <a:latin typeface="Arial" charset="0"/>
                <a:cs typeface="Vrinda" pitchFamily="34" charset="0"/>
              </a:defRPr>
            </a:lvl2pPr>
            <a:lvl3pPr marL="1143000" indent="-228600" eaLnBrk="0" hangingPunct="0">
              <a:defRPr>
                <a:solidFill>
                  <a:schemeClr val="tx1"/>
                </a:solidFill>
                <a:latin typeface="Arial" charset="0"/>
                <a:cs typeface="Vrinda" pitchFamily="34" charset="0"/>
              </a:defRPr>
            </a:lvl3pPr>
            <a:lvl4pPr marL="1600200" indent="-228600" eaLnBrk="0" hangingPunct="0">
              <a:defRPr>
                <a:solidFill>
                  <a:schemeClr val="tx1"/>
                </a:solidFill>
                <a:latin typeface="Arial" charset="0"/>
                <a:cs typeface="Vrinda" pitchFamily="34" charset="0"/>
              </a:defRPr>
            </a:lvl4pPr>
            <a:lvl5pPr marL="2057400" indent="-228600" eaLnBrk="0" hangingPunct="0">
              <a:defRPr>
                <a:solidFill>
                  <a:schemeClr val="tx1"/>
                </a:solidFill>
                <a:latin typeface="Arial" charset="0"/>
                <a:cs typeface="Vrinda" pitchFamily="34" charset="0"/>
              </a:defRPr>
            </a:lvl5pPr>
            <a:lvl6pPr marL="2514600" indent="-228600" eaLnBrk="0" fontAlgn="base" hangingPunct="0">
              <a:spcBef>
                <a:spcPct val="0"/>
              </a:spcBef>
              <a:spcAft>
                <a:spcPct val="0"/>
              </a:spcAft>
              <a:defRPr>
                <a:solidFill>
                  <a:schemeClr val="tx1"/>
                </a:solidFill>
                <a:latin typeface="Arial" charset="0"/>
                <a:cs typeface="Vrinda" pitchFamily="34" charset="0"/>
              </a:defRPr>
            </a:lvl6pPr>
            <a:lvl7pPr marL="2971800" indent="-228600" eaLnBrk="0" fontAlgn="base" hangingPunct="0">
              <a:spcBef>
                <a:spcPct val="0"/>
              </a:spcBef>
              <a:spcAft>
                <a:spcPct val="0"/>
              </a:spcAft>
              <a:defRPr>
                <a:solidFill>
                  <a:schemeClr val="tx1"/>
                </a:solidFill>
                <a:latin typeface="Arial" charset="0"/>
                <a:cs typeface="Vrinda" pitchFamily="34" charset="0"/>
              </a:defRPr>
            </a:lvl7pPr>
            <a:lvl8pPr marL="3429000" indent="-228600" eaLnBrk="0" fontAlgn="base" hangingPunct="0">
              <a:spcBef>
                <a:spcPct val="0"/>
              </a:spcBef>
              <a:spcAft>
                <a:spcPct val="0"/>
              </a:spcAft>
              <a:defRPr>
                <a:solidFill>
                  <a:schemeClr val="tx1"/>
                </a:solidFill>
                <a:latin typeface="Arial" charset="0"/>
                <a:cs typeface="Vrinda" pitchFamily="34" charset="0"/>
              </a:defRPr>
            </a:lvl8pPr>
            <a:lvl9pPr marL="3886200" indent="-228600" eaLnBrk="0" fontAlgn="base" hangingPunct="0">
              <a:spcBef>
                <a:spcPct val="0"/>
              </a:spcBef>
              <a:spcAft>
                <a:spcPct val="0"/>
              </a:spcAft>
              <a:defRPr>
                <a:solidFill>
                  <a:schemeClr val="tx1"/>
                </a:solidFill>
                <a:latin typeface="Arial" charset="0"/>
                <a:cs typeface="Vrinda" pitchFamily="34" charset="0"/>
              </a:defRPr>
            </a:lvl9pPr>
          </a:lstStyle>
          <a:p>
            <a:pPr>
              <a:lnSpc>
                <a:spcPct val="60000"/>
              </a:lnSpc>
              <a:spcBef>
                <a:spcPct val="20000"/>
              </a:spcBef>
            </a:pPr>
            <a:r>
              <a:rPr lang="sk-SK" sz="2000">
                <a:solidFill>
                  <a:schemeClr val="bg1"/>
                </a:solidFill>
                <a:latin typeface="Vrinda" pitchFamily="34" charset="0"/>
              </a:rPr>
              <a:t>4</a:t>
            </a:r>
            <a:endParaRPr lang="en-US" sz="2000">
              <a:solidFill>
                <a:schemeClr val="bg1"/>
              </a:solidFill>
              <a:latin typeface="Vrinda" pitchFamily="34" charset="0"/>
            </a:endParaRPr>
          </a:p>
        </p:txBody>
      </p:sp>
      <p:sp>
        <p:nvSpPr>
          <p:cNvPr id="7" name="7 CuadroTexto"/>
          <p:cNvSpPr txBox="1">
            <a:spLocks noChangeArrowheads="1"/>
          </p:cNvSpPr>
          <p:nvPr/>
        </p:nvSpPr>
        <p:spPr bwMode="auto">
          <a:xfrm>
            <a:off x="215900" y="1255713"/>
            <a:ext cx="8928100" cy="542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110000"/>
              </a:lnSpc>
              <a:spcBef>
                <a:spcPts val="600"/>
              </a:spcBef>
              <a:defRPr/>
            </a:pPr>
            <a:r>
              <a:rPr lang="en-US" b="1" i="1" u="sng" dirty="0" smtClean="0">
                <a:solidFill>
                  <a:srgbClr val="CC3300"/>
                </a:solidFill>
                <a:latin typeface="Calibri" pitchFamily="34" charset="0"/>
              </a:rPr>
              <a:t>	</a:t>
            </a:r>
            <a:r>
              <a:rPr lang="sk-SK" b="1" i="1" u="sng" dirty="0" smtClean="0">
                <a:solidFill>
                  <a:srgbClr val="CC3300"/>
                </a:solidFill>
                <a:latin typeface="Calibri" pitchFamily="34" charset="0"/>
              </a:rPr>
              <a:t>PGC A SG1 - </a:t>
            </a:r>
            <a:r>
              <a:rPr lang="en-US" b="1" i="1" u="sng" dirty="0" smtClean="0">
                <a:solidFill>
                  <a:srgbClr val="CC3300"/>
                </a:solidFill>
                <a:latin typeface="Calibri" pitchFamily="34" charset="0"/>
              </a:rPr>
              <a:t>Carbon capture and storage:</a:t>
            </a:r>
          </a:p>
          <a:p>
            <a:pPr marL="285750" indent="-285750" algn="just" eaLnBrk="1" hangingPunct="1">
              <a:lnSpc>
                <a:spcPct val="110000"/>
              </a:lnSpc>
              <a:spcBef>
                <a:spcPts val="600"/>
              </a:spcBef>
              <a:buFont typeface="Wingdings" pitchFamily="2" charset="2"/>
              <a:buChar char="§"/>
              <a:defRPr/>
            </a:pPr>
            <a:r>
              <a:rPr lang="en-US" dirty="0" smtClean="0">
                <a:solidFill>
                  <a:schemeClr val="tx2"/>
                </a:solidFill>
                <a:latin typeface="Calibri" pitchFamily="34" charset="0"/>
              </a:rPr>
              <a:t>Cutting the CO</a:t>
            </a:r>
            <a:r>
              <a:rPr lang="en-US" baseline="-25000" dirty="0" smtClean="0">
                <a:solidFill>
                  <a:schemeClr val="tx2"/>
                </a:solidFill>
                <a:latin typeface="Calibri" pitchFamily="34" charset="0"/>
              </a:rPr>
              <a:t>2 </a:t>
            </a:r>
            <a:r>
              <a:rPr lang="en-US" dirty="0" smtClean="0">
                <a:solidFill>
                  <a:schemeClr val="tx2"/>
                </a:solidFill>
                <a:latin typeface="Calibri" pitchFamily="34" charset="0"/>
              </a:rPr>
              <a:t>emissions from gas industry (PGC A Study Group 1) by improving the compression process during gas transmission – scope of the WOC3 Study Group 3.1.</a:t>
            </a:r>
          </a:p>
          <a:p>
            <a:pPr marL="285750" indent="-285750" algn="just" eaLnBrk="1" hangingPunct="1">
              <a:lnSpc>
                <a:spcPct val="110000"/>
              </a:lnSpc>
              <a:spcBef>
                <a:spcPts val="600"/>
              </a:spcBef>
              <a:buFont typeface="Wingdings" pitchFamily="2" charset="2"/>
              <a:buChar char="§"/>
              <a:defRPr/>
            </a:pPr>
            <a:r>
              <a:rPr lang="en-US" dirty="0" smtClean="0">
                <a:solidFill>
                  <a:schemeClr val="tx2"/>
                </a:solidFill>
                <a:latin typeface="Calibri" pitchFamily="34" charset="0"/>
              </a:rPr>
              <a:t>CO</a:t>
            </a:r>
            <a:r>
              <a:rPr lang="en-US" baseline="-25000" dirty="0" smtClean="0">
                <a:solidFill>
                  <a:schemeClr val="tx2"/>
                </a:solidFill>
                <a:latin typeface="Calibri" pitchFamily="34" charset="0"/>
              </a:rPr>
              <a:t>2</a:t>
            </a:r>
            <a:r>
              <a:rPr lang="en-US" dirty="0" smtClean="0">
                <a:solidFill>
                  <a:schemeClr val="tx2"/>
                </a:solidFill>
                <a:latin typeface="Calibri" pitchFamily="34" charset="0"/>
              </a:rPr>
              <a:t> transport via pipeline system - best construction practices for pipeline infrastructure are in scope of WOC3 Study Group 3.1. The alternative utilization of the pipelines for CO</a:t>
            </a:r>
            <a:r>
              <a:rPr lang="en-US" baseline="-25000" dirty="0" smtClean="0">
                <a:solidFill>
                  <a:schemeClr val="tx2"/>
                </a:solidFill>
                <a:latin typeface="Calibri" pitchFamily="34" charset="0"/>
              </a:rPr>
              <a:t>2</a:t>
            </a:r>
            <a:r>
              <a:rPr lang="en-US" dirty="0" smtClean="0">
                <a:solidFill>
                  <a:schemeClr val="tx2"/>
                </a:solidFill>
                <a:latin typeface="Calibri" pitchFamily="34" charset="0"/>
              </a:rPr>
              <a:t> is one of the points of WOC3 Study Group 3.3.</a:t>
            </a:r>
            <a:endParaRPr lang="en-US" b="1" i="1" dirty="0" smtClean="0">
              <a:solidFill>
                <a:schemeClr val="tx2"/>
              </a:solidFill>
              <a:latin typeface="Calibri" pitchFamily="34" charset="0"/>
            </a:endParaRPr>
          </a:p>
          <a:p>
            <a:pPr algn="just" eaLnBrk="1" hangingPunct="1">
              <a:lnSpc>
                <a:spcPct val="110000"/>
              </a:lnSpc>
              <a:defRPr/>
            </a:pPr>
            <a:r>
              <a:rPr lang="en-US" b="1" i="1" u="sng" dirty="0" smtClean="0">
                <a:solidFill>
                  <a:srgbClr val="CC3300"/>
                </a:solidFill>
                <a:latin typeface="Calibri" pitchFamily="34" charset="0"/>
              </a:rPr>
              <a:t>	</a:t>
            </a:r>
            <a:r>
              <a:rPr lang="sk-SK" b="1" i="1" u="sng" dirty="0">
                <a:solidFill>
                  <a:srgbClr val="CC3300"/>
                </a:solidFill>
                <a:latin typeface="Calibri" pitchFamily="34" charset="0"/>
              </a:rPr>
              <a:t> </a:t>
            </a:r>
            <a:r>
              <a:rPr lang="sk-SK" b="1" i="1" u="sng" dirty="0" smtClean="0">
                <a:solidFill>
                  <a:srgbClr val="CC3300"/>
                </a:solidFill>
                <a:latin typeface="Calibri" pitchFamily="34" charset="0"/>
              </a:rPr>
              <a:t>PGC A SG3 - </a:t>
            </a:r>
            <a:r>
              <a:rPr lang="en-US" b="1" i="1" u="sng" dirty="0" smtClean="0">
                <a:solidFill>
                  <a:srgbClr val="CC3300"/>
                </a:solidFill>
                <a:latin typeface="Calibri" pitchFamily="34" charset="0"/>
              </a:rPr>
              <a:t>Life cycle assessment:</a:t>
            </a:r>
          </a:p>
          <a:p>
            <a:pPr marL="285750" indent="-285750" algn="just" eaLnBrk="1" hangingPunct="1">
              <a:lnSpc>
                <a:spcPct val="110000"/>
              </a:lnSpc>
              <a:buFont typeface="Wingdings" pitchFamily="2" charset="2"/>
              <a:buChar char="§"/>
              <a:defRPr/>
            </a:pPr>
            <a:r>
              <a:rPr lang="en-US" dirty="0" smtClean="0">
                <a:solidFill>
                  <a:schemeClr val="tx2"/>
                </a:solidFill>
                <a:latin typeface="Calibri" pitchFamily="34" charset="0"/>
              </a:rPr>
              <a:t>Better design / Improving compressor efficiencies for long distance transmission – in line with WOC3 Study Group 3.1  task. </a:t>
            </a:r>
          </a:p>
          <a:p>
            <a:pPr marL="285750" indent="-285750" algn="just" eaLnBrk="1" hangingPunct="1">
              <a:lnSpc>
                <a:spcPct val="110000"/>
              </a:lnSpc>
              <a:buFont typeface="Wingdings" pitchFamily="2" charset="2"/>
              <a:buChar char="§"/>
              <a:defRPr/>
            </a:pPr>
            <a:r>
              <a:rPr lang="en-US" dirty="0" smtClean="0">
                <a:solidFill>
                  <a:schemeClr val="tx2"/>
                </a:solidFill>
                <a:latin typeface="Calibri" pitchFamily="34" charset="0"/>
              </a:rPr>
              <a:t>WOC3 Study Group 3.2 - to propose strategies to prolong the life of ageing pipes or to reclassify the ones in use. </a:t>
            </a:r>
            <a:endParaRPr lang="en-US" b="1" dirty="0" smtClean="0">
              <a:solidFill>
                <a:schemeClr val="tx2"/>
              </a:solidFill>
              <a:latin typeface="Calibri" pitchFamily="34" charset="0"/>
            </a:endParaRPr>
          </a:p>
          <a:p>
            <a:pPr eaLnBrk="1" hangingPunct="1">
              <a:lnSpc>
                <a:spcPct val="110000"/>
              </a:lnSpc>
              <a:defRPr/>
            </a:pPr>
            <a:r>
              <a:rPr lang="en-US" b="1" i="1" u="sng" dirty="0" smtClean="0">
                <a:solidFill>
                  <a:srgbClr val="CC3300"/>
                </a:solidFill>
                <a:latin typeface="Calibri" pitchFamily="34" charset="0"/>
              </a:rPr>
              <a:t>	</a:t>
            </a:r>
            <a:r>
              <a:rPr lang="sk-SK" b="1" i="1" u="sng" dirty="0">
                <a:solidFill>
                  <a:srgbClr val="CC3300"/>
                </a:solidFill>
                <a:latin typeface="Calibri" pitchFamily="34" charset="0"/>
              </a:rPr>
              <a:t> </a:t>
            </a:r>
            <a:r>
              <a:rPr lang="sk-SK" b="1" i="1" u="sng" dirty="0" smtClean="0">
                <a:solidFill>
                  <a:srgbClr val="CC3300"/>
                </a:solidFill>
                <a:latin typeface="Calibri" pitchFamily="34" charset="0"/>
              </a:rPr>
              <a:t>PGC A SG4 - </a:t>
            </a:r>
            <a:r>
              <a:rPr lang="en-US" b="1" i="1" u="sng" dirty="0" smtClean="0">
                <a:solidFill>
                  <a:srgbClr val="CC3300"/>
                </a:solidFill>
                <a:latin typeface="Calibri" pitchFamily="34" charset="0"/>
              </a:rPr>
              <a:t>Unconventional gas:</a:t>
            </a:r>
          </a:p>
          <a:p>
            <a:pPr marL="285750" indent="-285750" eaLnBrk="1" hangingPunct="1">
              <a:lnSpc>
                <a:spcPct val="110000"/>
              </a:lnSpc>
              <a:buFont typeface="Wingdings" pitchFamily="2" charset="2"/>
              <a:buChar char="§"/>
              <a:defRPr/>
            </a:pPr>
            <a:r>
              <a:rPr lang="en-US" dirty="0" smtClean="0">
                <a:solidFill>
                  <a:schemeClr val="tx2"/>
                </a:solidFill>
                <a:latin typeface="Calibri" pitchFamily="34" charset="0"/>
              </a:rPr>
              <a:t>PGC A Study Group 4 will examine the environmental impact associated with shale gas and collect and document best practices. </a:t>
            </a:r>
          </a:p>
          <a:p>
            <a:pPr marL="285750" indent="-285750" eaLnBrk="1" hangingPunct="1">
              <a:lnSpc>
                <a:spcPct val="110000"/>
              </a:lnSpc>
              <a:buFont typeface="Wingdings" pitchFamily="2" charset="2"/>
              <a:buChar char="§"/>
              <a:defRPr/>
            </a:pPr>
            <a:r>
              <a:rPr lang="en-US" dirty="0" smtClean="0">
                <a:solidFill>
                  <a:schemeClr val="tx2"/>
                </a:solidFill>
                <a:latin typeface="Calibri" pitchFamily="34" charset="0"/>
              </a:rPr>
              <a:t>WOC3 Study Group 3.3 will summarize the new gas sources in the world and analyze         gas industry growth also from the legal requirements surrounding the provision                  of new unconventional gas sources</a:t>
            </a:r>
            <a:r>
              <a:rPr lang="en-US" i="1" dirty="0" smtClean="0">
                <a:solidFill>
                  <a:schemeClr val="tx2"/>
                </a:solidFill>
                <a:latin typeface="Calibri" pitchFamily="34" charset="0"/>
              </a:rPr>
              <a:t>.</a:t>
            </a:r>
            <a:endParaRPr lang="en-US" dirty="0">
              <a:solidFill>
                <a:schemeClr val="tx2"/>
              </a:solidFill>
              <a:latin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reeform 3"/>
          <p:cNvSpPr>
            <a:spLocks/>
          </p:cNvSpPr>
          <p:nvPr/>
        </p:nvSpPr>
        <p:spPr bwMode="auto">
          <a:xfrm flipV="1">
            <a:off x="252413" y="1084263"/>
            <a:ext cx="7415212" cy="58737"/>
          </a:xfrm>
          <a:custGeom>
            <a:avLst/>
            <a:gdLst>
              <a:gd name="T0" fmla="*/ 0 w 11225"/>
              <a:gd name="T1" fmla="*/ 0 h 20"/>
              <a:gd name="T2" fmla="*/ 2147483647 w 11225"/>
              <a:gd name="T3" fmla="*/ 0 h 20"/>
              <a:gd name="T4" fmla="*/ 0 60000 65536"/>
              <a:gd name="T5" fmla="*/ 0 60000 65536"/>
              <a:gd name="T6" fmla="*/ 0 w 11225"/>
              <a:gd name="T7" fmla="*/ 0 h 20"/>
              <a:gd name="T8" fmla="*/ 11225 w 11225"/>
              <a:gd name="T9" fmla="*/ 20 h 20"/>
            </a:gdLst>
            <a:ahLst/>
            <a:cxnLst>
              <a:cxn ang="T4">
                <a:pos x="T0" y="T1"/>
              </a:cxn>
              <a:cxn ang="T5">
                <a:pos x="T2" y="T3"/>
              </a:cxn>
            </a:cxnLst>
            <a:rect l="T6" t="T7" r="T8" b="T9"/>
            <a:pathLst>
              <a:path w="11225" h="20">
                <a:moveTo>
                  <a:pt x="0" y="0"/>
                </a:moveTo>
                <a:lnTo>
                  <a:pt x="11225" y="0"/>
                </a:lnTo>
              </a:path>
            </a:pathLst>
          </a:custGeom>
          <a:noFill/>
          <a:ln w="72736">
            <a:solidFill>
              <a:srgbClr val="EF6438"/>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195" name="Titre 1"/>
          <p:cNvSpPr>
            <a:spLocks/>
          </p:cNvSpPr>
          <p:nvPr/>
        </p:nvSpPr>
        <p:spPr bwMode="auto">
          <a:xfrm>
            <a:off x="323850" y="444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3600" b="1">
                <a:solidFill>
                  <a:schemeClr val="tx2"/>
                </a:solidFill>
                <a:latin typeface="Calibri" pitchFamily="34" charset="0"/>
              </a:rPr>
              <a:t>PGC A </a:t>
            </a:r>
            <a:r>
              <a:rPr lang="sk-SK" sz="3600" b="1">
                <a:solidFill>
                  <a:schemeClr val="tx2"/>
                </a:solidFill>
                <a:latin typeface="Calibri" pitchFamily="34" charset="0"/>
              </a:rPr>
              <a:t>SG1 </a:t>
            </a:r>
            <a:r>
              <a:rPr lang="en-US" sz="3600" b="1">
                <a:solidFill>
                  <a:schemeClr val="tx2"/>
                </a:solidFill>
                <a:latin typeface="Calibri" pitchFamily="34" charset="0"/>
              </a:rPr>
              <a:t>– Transversalities</a:t>
            </a:r>
            <a:endParaRPr lang="en-US" sz="2000" b="1">
              <a:solidFill>
                <a:schemeClr val="tx2"/>
              </a:solidFill>
              <a:latin typeface="Calibri" pitchFamily="34" charset="0"/>
            </a:endParaRPr>
          </a:p>
        </p:txBody>
      </p:sp>
      <p:sp>
        <p:nvSpPr>
          <p:cNvPr id="8196" name="BlokTextu 6"/>
          <p:cNvSpPr txBox="1">
            <a:spLocks noChangeArrowheads="1"/>
          </p:cNvSpPr>
          <p:nvPr/>
        </p:nvSpPr>
        <p:spPr bwMode="auto">
          <a:xfrm>
            <a:off x="0" y="6600825"/>
            <a:ext cx="43180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Vrinda" pitchFamily="34" charset="0"/>
              </a:defRPr>
            </a:lvl1pPr>
            <a:lvl2pPr marL="742950" indent="-285750" eaLnBrk="0" hangingPunct="0">
              <a:defRPr>
                <a:solidFill>
                  <a:schemeClr val="tx1"/>
                </a:solidFill>
                <a:latin typeface="Arial" charset="0"/>
                <a:cs typeface="Vrinda" pitchFamily="34" charset="0"/>
              </a:defRPr>
            </a:lvl2pPr>
            <a:lvl3pPr marL="1143000" indent="-228600" eaLnBrk="0" hangingPunct="0">
              <a:defRPr>
                <a:solidFill>
                  <a:schemeClr val="tx1"/>
                </a:solidFill>
                <a:latin typeface="Arial" charset="0"/>
                <a:cs typeface="Vrinda" pitchFamily="34" charset="0"/>
              </a:defRPr>
            </a:lvl3pPr>
            <a:lvl4pPr marL="1600200" indent="-228600" eaLnBrk="0" hangingPunct="0">
              <a:defRPr>
                <a:solidFill>
                  <a:schemeClr val="tx1"/>
                </a:solidFill>
                <a:latin typeface="Arial" charset="0"/>
                <a:cs typeface="Vrinda" pitchFamily="34" charset="0"/>
              </a:defRPr>
            </a:lvl4pPr>
            <a:lvl5pPr marL="2057400" indent="-228600" eaLnBrk="0" hangingPunct="0">
              <a:defRPr>
                <a:solidFill>
                  <a:schemeClr val="tx1"/>
                </a:solidFill>
                <a:latin typeface="Arial" charset="0"/>
                <a:cs typeface="Vrinda" pitchFamily="34" charset="0"/>
              </a:defRPr>
            </a:lvl5pPr>
            <a:lvl6pPr marL="2514600" indent="-228600" eaLnBrk="0" fontAlgn="base" hangingPunct="0">
              <a:spcBef>
                <a:spcPct val="0"/>
              </a:spcBef>
              <a:spcAft>
                <a:spcPct val="0"/>
              </a:spcAft>
              <a:defRPr>
                <a:solidFill>
                  <a:schemeClr val="tx1"/>
                </a:solidFill>
                <a:latin typeface="Arial" charset="0"/>
                <a:cs typeface="Vrinda" pitchFamily="34" charset="0"/>
              </a:defRPr>
            </a:lvl6pPr>
            <a:lvl7pPr marL="2971800" indent="-228600" eaLnBrk="0" fontAlgn="base" hangingPunct="0">
              <a:spcBef>
                <a:spcPct val="0"/>
              </a:spcBef>
              <a:spcAft>
                <a:spcPct val="0"/>
              </a:spcAft>
              <a:defRPr>
                <a:solidFill>
                  <a:schemeClr val="tx1"/>
                </a:solidFill>
                <a:latin typeface="Arial" charset="0"/>
                <a:cs typeface="Vrinda" pitchFamily="34" charset="0"/>
              </a:defRPr>
            </a:lvl7pPr>
            <a:lvl8pPr marL="3429000" indent="-228600" eaLnBrk="0" fontAlgn="base" hangingPunct="0">
              <a:spcBef>
                <a:spcPct val="0"/>
              </a:spcBef>
              <a:spcAft>
                <a:spcPct val="0"/>
              </a:spcAft>
              <a:defRPr>
                <a:solidFill>
                  <a:schemeClr val="tx1"/>
                </a:solidFill>
                <a:latin typeface="Arial" charset="0"/>
                <a:cs typeface="Vrinda" pitchFamily="34" charset="0"/>
              </a:defRPr>
            </a:lvl8pPr>
            <a:lvl9pPr marL="3886200" indent="-228600" eaLnBrk="0" fontAlgn="base" hangingPunct="0">
              <a:spcBef>
                <a:spcPct val="0"/>
              </a:spcBef>
              <a:spcAft>
                <a:spcPct val="0"/>
              </a:spcAft>
              <a:defRPr>
                <a:solidFill>
                  <a:schemeClr val="tx1"/>
                </a:solidFill>
                <a:latin typeface="Arial" charset="0"/>
                <a:cs typeface="Vrinda" pitchFamily="34" charset="0"/>
              </a:defRPr>
            </a:lvl9pPr>
          </a:lstStyle>
          <a:p>
            <a:pPr>
              <a:lnSpc>
                <a:spcPct val="60000"/>
              </a:lnSpc>
              <a:spcBef>
                <a:spcPct val="20000"/>
              </a:spcBef>
            </a:pPr>
            <a:r>
              <a:rPr lang="sk-SK" sz="2000">
                <a:solidFill>
                  <a:schemeClr val="bg1"/>
                </a:solidFill>
                <a:latin typeface="Vrinda" pitchFamily="34" charset="0"/>
              </a:rPr>
              <a:t>5</a:t>
            </a:r>
            <a:endParaRPr lang="en-US" sz="2000">
              <a:solidFill>
                <a:schemeClr val="bg1"/>
              </a:solidFill>
              <a:latin typeface="Vrinda" pitchFamily="34" charset="0"/>
            </a:endParaRPr>
          </a:p>
        </p:txBody>
      </p:sp>
      <p:sp>
        <p:nvSpPr>
          <p:cNvPr id="8197" name="テキスト ボックス 10"/>
          <p:cNvSpPr txBox="1">
            <a:spLocks noChangeArrowheads="1"/>
          </p:cNvSpPr>
          <p:nvPr/>
        </p:nvSpPr>
        <p:spPr bwMode="auto">
          <a:xfrm>
            <a:off x="1476375" y="1319213"/>
            <a:ext cx="5265738" cy="2030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Vrinda" pitchFamily="34" charset="0"/>
              </a:defRPr>
            </a:lvl1pPr>
            <a:lvl2pPr marL="742950" indent="-285750" eaLnBrk="0" hangingPunct="0">
              <a:defRPr>
                <a:solidFill>
                  <a:schemeClr val="tx1"/>
                </a:solidFill>
                <a:latin typeface="Arial" charset="0"/>
                <a:cs typeface="Vrinda" pitchFamily="34" charset="0"/>
              </a:defRPr>
            </a:lvl2pPr>
            <a:lvl3pPr marL="1143000" indent="-228600" eaLnBrk="0" hangingPunct="0">
              <a:defRPr>
                <a:solidFill>
                  <a:schemeClr val="tx1"/>
                </a:solidFill>
                <a:latin typeface="Arial" charset="0"/>
                <a:cs typeface="Vrinda" pitchFamily="34" charset="0"/>
              </a:defRPr>
            </a:lvl3pPr>
            <a:lvl4pPr marL="1600200" indent="-228600" eaLnBrk="0" hangingPunct="0">
              <a:defRPr>
                <a:solidFill>
                  <a:schemeClr val="tx1"/>
                </a:solidFill>
                <a:latin typeface="Arial" charset="0"/>
                <a:cs typeface="Vrinda" pitchFamily="34" charset="0"/>
              </a:defRPr>
            </a:lvl4pPr>
            <a:lvl5pPr marL="2057400" indent="-228600" eaLnBrk="0" hangingPunct="0">
              <a:defRPr>
                <a:solidFill>
                  <a:schemeClr val="tx1"/>
                </a:solidFill>
                <a:latin typeface="Arial" charset="0"/>
                <a:cs typeface="Vrinda" pitchFamily="34" charset="0"/>
              </a:defRPr>
            </a:lvl5pPr>
            <a:lvl6pPr marL="2514600" indent="-228600" eaLnBrk="0" fontAlgn="base" hangingPunct="0">
              <a:spcBef>
                <a:spcPct val="0"/>
              </a:spcBef>
              <a:spcAft>
                <a:spcPct val="0"/>
              </a:spcAft>
              <a:defRPr>
                <a:solidFill>
                  <a:schemeClr val="tx1"/>
                </a:solidFill>
                <a:latin typeface="Arial" charset="0"/>
                <a:cs typeface="Vrinda" pitchFamily="34" charset="0"/>
              </a:defRPr>
            </a:lvl6pPr>
            <a:lvl7pPr marL="2971800" indent="-228600" eaLnBrk="0" fontAlgn="base" hangingPunct="0">
              <a:spcBef>
                <a:spcPct val="0"/>
              </a:spcBef>
              <a:spcAft>
                <a:spcPct val="0"/>
              </a:spcAft>
              <a:defRPr>
                <a:solidFill>
                  <a:schemeClr val="tx1"/>
                </a:solidFill>
                <a:latin typeface="Arial" charset="0"/>
                <a:cs typeface="Vrinda" pitchFamily="34" charset="0"/>
              </a:defRPr>
            </a:lvl7pPr>
            <a:lvl8pPr marL="3429000" indent="-228600" eaLnBrk="0" fontAlgn="base" hangingPunct="0">
              <a:spcBef>
                <a:spcPct val="0"/>
              </a:spcBef>
              <a:spcAft>
                <a:spcPct val="0"/>
              </a:spcAft>
              <a:defRPr>
                <a:solidFill>
                  <a:schemeClr val="tx1"/>
                </a:solidFill>
                <a:latin typeface="Arial" charset="0"/>
                <a:cs typeface="Vrinda" pitchFamily="34" charset="0"/>
              </a:defRPr>
            </a:lvl8pPr>
            <a:lvl9pPr marL="3886200" indent="-228600" eaLnBrk="0" fontAlgn="base" hangingPunct="0">
              <a:spcBef>
                <a:spcPct val="0"/>
              </a:spcBef>
              <a:spcAft>
                <a:spcPct val="0"/>
              </a:spcAft>
              <a:defRPr>
                <a:solidFill>
                  <a:schemeClr val="tx1"/>
                </a:solidFill>
                <a:latin typeface="Arial" charset="0"/>
                <a:cs typeface="Vrinda" pitchFamily="34" charset="0"/>
              </a:defRPr>
            </a:lvl9pPr>
          </a:lstStyle>
          <a:p>
            <a:pPr eaLnBrk="1" hangingPunct="1"/>
            <a:r>
              <a:rPr kumimoji="1" lang="en-US" altLang="ja-JP" b="1" u="sng" dirty="0">
                <a:solidFill>
                  <a:schemeClr val="tx2"/>
                </a:solidFill>
                <a:latin typeface="Verdana" pitchFamily="34" charset="0"/>
                <a:ea typeface="MS PGothic" pitchFamily="34" charset="-128"/>
              </a:rPr>
              <a:t>Planning natural gas </a:t>
            </a:r>
            <a:r>
              <a:rPr kumimoji="1" lang="en-US" altLang="ja-JP" b="1" u="sng" dirty="0" smtClean="0">
                <a:solidFill>
                  <a:schemeClr val="tx2"/>
                </a:solidFill>
                <a:latin typeface="Verdana" pitchFamily="34" charset="0"/>
                <a:ea typeface="MS PGothic" pitchFamily="34" charset="-128"/>
              </a:rPr>
              <a:t>transportation</a:t>
            </a:r>
            <a:r>
              <a:rPr kumimoji="1" lang="sk-SK" altLang="ja-JP" b="1" u="sng" dirty="0" smtClean="0">
                <a:solidFill>
                  <a:schemeClr val="tx2"/>
                </a:solidFill>
                <a:latin typeface="Verdana" pitchFamily="34" charset="0"/>
                <a:ea typeface="MS PGothic" pitchFamily="34" charset="-128"/>
              </a:rPr>
              <a:t>:</a:t>
            </a:r>
            <a:endParaRPr kumimoji="1" lang="en-US" altLang="ja-JP" b="1" u="sng" dirty="0">
              <a:solidFill>
                <a:schemeClr val="tx2"/>
              </a:solidFill>
              <a:latin typeface="Verdana" pitchFamily="34" charset="0"/>
              <a:ea typeface="MS PGothic" pitchFamily="34" charset="-128"/>
            </a:endParaRPr>
          </a:p>
          <a:p>
            <a:pPr eaLnBrk="1" hangingPunct="1"/>
            <a:endParaRPr kumimoji="1" lang="en-US" altLang="ja-JP" dirty="0">
              <a:solidFill>
                <a:schemeClr val="tx2"/>
              </a:solidFill>
              <a:latin typeface="Verdana" pitchFamily="34" charset="0"/>
              <a:ea typeface="MS PGothic" pitchFamily="34" charset="-128"/>
            </a:endParaRPr>
          </a:p>
          <a:p>
            <a:pPr eaLnBrk="1" hangingPunct="1"/>
            <a:r>
              <a:rPr kumimoji="1" lang="en-US" altLang="ja-JP" dirty="0">
                <a:solidFill>
                  <a:schemeClr val="tx2"/>
                </a:solidFill>
                <a:latin typeface="Verdana" pitchFamily="34" charset="0"/>
                <a:ea typeface="MS PGothic" pitchFamily="34" charset="-128"/>
              </a:rPr>
              <a:t> 1. Where is gas source? How large is it?</a:t>
            </a:r>
          </a:p>
          <a:p>
            <a:pPr eaLnBrk="1" hangingPunct="1"/>
            <a:endParaRPr kumimoji="1" lang="en-US" altLang="ja-JP" dirty="0">
              <a:solidFill>
                <a:schemeClr val="tx2"/>
              </a:solidFill>
              <a:latin typeface="Verdana" pitchFamily="34" charset="0"/>
              <a:ea typeface="MS PGothic" pitchFamily="34" charset="-128"/>
            </a:endParaRPr>
          </a:p>
          <a:p>
            <a:pPr eaLnBrk="1" hangingPunct="1"/>
            <a:r>
              <a:rPr kumimoji="1" lang="en-US" altLang="ja-JP" dirty="0">
                <a:solidFill>
                  <a:schemeClr val="tx2"/>
                </a:solidFill>
                <a:latin typeface="Verdana" pitchFamily="34" charset="0"/>
                <a:ea typeface="MS PGothic" pitchFamily="34" charset="-128"/>
              </a:rPr>
              <a:t> 2. Where is the consumer? How large is it?</a:t>
            </a:r>
          </a:p>
          <a:p>
            <a:pPr eaLnBrk="1" hangingPunct="1"/>
            <a:endParaRPr kumimoji="1" lang="en-US" altLang="ja-JP" dirty="0">
              <a:solidFill>
                <a:schemeClr val="tx2"/>
              </a:solidFill>
              <a:latin typeface="Verdana" pitchFamily="34" charset="0"/>
              <a:ea typeface="MS PGothic" pitchFamily="34" charset="-128"/>
            </a:endParaRPr>
          </a:p>
          <a:p>
            <a:pPr eaLnBrk="1" hangingPunct="1"/>
            <a:r>
              <a:rPr kumimoji="1" lang="en-US" altLang="ja-JP" dirty="0">
                <a:solidFill>
                  <a:schemeClr val="tx2"/>
                </a:solidFill>
                <a:latin typeface="Verdana" pitchFamily="34" charset="0"/>
                <a:ea typeface="MS PGothic" pitchFamily="34" charset="-128"/>
              </a:rPr>
              <a:t> 3. Connect source and consumption</a:t>
            </a:r>
          </a:p>
        </p:txBody>
      </p:sp>
      <p:sp>
        <p:nvSpPr>
          <p:cNvPr id="9" name="テキスト ボックス 4"/>
          <p:cNvSpPr txBox="1">
            <a:spLocks noChangeArrowheads="1"/>
          </p:cNvSpPr>
          <p:nvPr/>
        </p:nvSpPr>
        <p:spPr bwMode="auto">
          <a:xfrm>
            <a:off x="1476375" y="3603625"/>
            <a:ext cx="7372350" cy="258445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a:solidFill>
                  <a:schemeClr val="tx1"/>
                </a:solidFill>
                <a:latin typeface="Verdana" pitchFamily="34" charset="0"/>
                <a:ea typeface="MS PGothic" pitchFamily="34" charset="-128"/>
              </a:defRPr>
            </a:lvl1pPr>
            <a:lvl2pPr marL="742950" indent="-285750" eaLnBrk="0" hangingPunct="0">
              <a:defRPr kumimoji="1">
                <a:solidFill>
                  <a:schemeClr val="tx1"/>
                </a:solidFill>
                <a:latin typeface="Verdana" pitchFamily="34" charset="0"/>
                <a:ea typeface="MS PGothic" pitchFamily="34" charset="-128"/>
              </a:defRPr>
            </a:lvl2pPr>
            <a:lvl3pPr marL="1143000" indent="-228600" eaLnBrk="0" hangingPunct="0">
              <a:defRPr kumimoji="1">
                <a:solidFill>
                  <a:schemeClr val="tx1"/>
                </a:solidFill>
                <a:latin typeface="Verdana" pitchFamily="34" charset="0"/>
                <a:ea typeface="MS PGothic" pitchFamily="34" charset="-128"/>
              </a:defRPr>
            </a:lvl3pPr>
            <a:lvl4pPr marL="1600200" indent="-228600" eaLnBrk="0" hangingPunct="0">
              <a:defRPr kumimoji="1">
                <a:solidFill>
                  <a:schemeClr val="tx1"/>
                </a:solidFill>
                <a:latin typeface="Verdana" pitchFamily="34" charset="0"/>
                <a:ea typeface="MS PGothic" pitchFamily="34" charset="-128"/>
              </a:defRPr>
            </a:lvl4pPr>
            <a:lvl5pPr marL="2057400" indent="-228600" eaLnBrk="0" hangingPunct="0">
              <a:defRPr kumimoji="1">
                <a:solidFill>
                  <a:schemeClr val="tx1"/>
                </a:solidFill>
                <a:latin typeface="Verdana" pitchFamily="34" charset="0"/>
                <a:ea typeface="MS PGothic" pitchFamily="34" charset="-128"/>
              </a:defRPr>
            </a:lvl5pPr>
            <a:lvl6pPr marL="2514600" indent="-228600" eaLnBrk="0" fontAlgn="base" hangingPunct="0">
              <a:spcBef>
                <a:spcPct val="0"/>
              </a:spcBef>
              <a:spcAft>
                <a:spcPct val="0"/>
              </a:spcAft>
              <a:defRPr kumimoji="1">
                <a:solidFill>
                  <a:schemeClr val="tx1"/>
                </a:solidFill>
                <a:latin typeface="Verdana" pitchFamily="34" charset="0"/>
                <a:ea typeface="MS PGothic" pitchFamily="34" charset="-128"/>
              </a:defRPr>
            </a:lvl6pPr>
            <a:lvl7pPr marL="2971800" indent="-228600" eaLnBrk="0" fontAlgn="base" hangingPunct="0">
              <a:spcBef>
                <a:spcPct val="0"/>
              </a:spcBef>
              <a:spcAft>
                <a:spcPct val="0"/>
              </a:spcAft>
              <a:defRPr kumimoji="1">
                <a:solidFill>
                  <a:schemeClr val="tx1"/>
                </a:solidFill>
                <a:latin typeface="Verdana" pitchFamily="34" charset="0"/>
                <a:ea typeface="MS PGothic" pitchFamily="34" charset="-128"/>
              </a:defRPr>
            </a:lvl7pPr>
            <a:lvl8pPr marL="3429000" indent="-228600" eaLnBrk="0" fontAlgn="base" hangingPunct="0">
              <a:spcBef>
                <a:spcPct val="0"/>
              </a:spcBef>
              <a:spcAft>
                <a:spcPct val="0"/>
              </a:spcAft>
              <a:defRPr kumimoji="1">
                <a:solidFill>
                  <a:schemeClr val="tx1"/>
                </a:solidFill>
                <a:latin typeface="Verdana" pitchFamily="34" charset="0"/>
                <a:ea typeface="MS PGothic" pitchFamily="34" charset="-128"/>
              </a:defRPr>
            </a:lvl8pPr>
            <a:lvl9pPr marL="3886200" indent="-228600" eaLnBrk="0" fontAlgn="base" hangingPunct="0">
              <a:spcBef>
                <a:spcPct val="0"/>
              </a:spcBef>
              <a:spcAft>
                <a:spcPct val="0"/>
              </a:spcAft>
              <a:defRPr kumimoji="1">
                <a:solidFill>
                  <a:schemeClr val="tx1"/>
                </a:solidFill>
                <a:latin typeface="Verdana" pitchFamily="34" charset="0"/>
                <a:ea typeface="MS PGothic" pitchFamily="34" charset="-128"/>
              </a:defRPr>
            </a:lvl9pPr>
          </a:lstStyle>
          <a:p>
            <a:pPr eaLnBrk="1" hangingPunct="1">
              <a:defRPr/>
            </a:pPr>
            <a:r>
              <a:rPr lang="en-US" altLang="ja-JP" b="1" u="sng" dirty="0" smtClean="0">
                <a:solidFill>
                  <a:schemeClr val="tx2"/>
                </a:solidFill>
              </a:rPr>
              <a:t>Planning CO</a:t>
            </a:r>
            <a:r>
              <a:rPr lang="en-US" altLang="ja-JP" b="1" u="sng" baseline="-25000" dirty="0" smtClean="0">
                <a:solidFill>
                  <a:schemeClr val="tx2"/>
                </a:solidFill>
              </a:rPr>
              <a:t>2</a:t>
            </a:r>
            <a:r>
              <a:rPr lang="en-US" altLang="ja-JP" b="1" u="sng" dirty="0" smtClean="0">
                <a:solidFill>
                  <a:schemeClr val="tx2"/>
                </a:solidFill>
              </a:rPr>
              <a:t> transportation</a:t>
            </a:r>
            <a:r>
              <a:rPr lang="sk-SK" altLang="ja-JP" b="1" u="sng" dirty="0" smtClean="0">
                <a:solidFill>
                  <a:schemeClr val="tx2"/>
                </a:solidFill>
              </a:rPr>
              <a:t>:</a:t>
            </a:r>
            <a:endParaRPr lang="en-US" altLang="ja-JP" b="1" u="sng" dirty="0" smtClean="0">
              <a:solidFill>
                <a:schemeClr val="tx2"/>
              </a:solidFill>
            </a:endParaRPr>
          </a:p>
          <a:p>
            <a:pPr eaLnBrk="1" hangingPunct="1">
              <a:defRPr/>
            </a:pPr>
            <a:endParaRPr lang="en-US" altLang="ja-JP" dirty="0" smtClean="0">
              <a:solidFill>
                <a:schemeClr val="tx2"/>
              </a:solidFill>
            </a:endParaRPr>
          </a:p>
          <a:p>
            <a:pPr eaLnBrk="1" hangingPunct="1">
              <a:defRPr/>
            </a:pPr>
            <a:r>
              <a:rPr lang="en-US" altLang="ja-JP" dirty="0" smtClean="0">
                <a:solidFill>
                  <a:schemeClr val="tx2"/>
                </a:solidFill>
              </a:rPr>
              <a:t> 1. Where are CO</a:t>
            </a:r>
            <a:r>
              <a:rPr lang="en-US" altLang="ja-JP" baseline="-25000" dirty="0" smtClean="0">
                <a:solidFill>
                  <a:schemeClr val="tx2"/>
                </a:solidFill>
              </a:rPr>
              <a:t>2</a:t>
            </a:r>
            <a:r>
              <a:rPr lang="en-US" altLang="ja-JP" dirty="0" smtClean="0">
                <a:solidFill>
                  <a:schemeClr val="tx2"/>
                </a:solidFill>
              </a:rPr>
              <a:t> storage sites (sinks)? How large are they?</a:t>
            </a:r>
          </a:p>
          <a:p>
            <a:pPr eaLnBrk="1" hangingPunct="1">
              <a:defRPr/>
            </a:pPr>
            <a:r>
              <a:rPr lang="en-US" altLang="ja-JP" dirty="0" smtClean="0">
                <a:solidFill>
                  <a:schemeClr val="tx2"/>
                </a:solidFill>
              </a:rPr>
              <a:t>     What are the uncertainties of them locally and globally ?</a:t>
            </a:r>
          </a:p>
          <a:p>
            <a:pPr eaLnBrk="1" hangingPunct="1">
              <a:defRPr/>
            </a:pPr>
            <a:endParaRPr lang="en-US" altLang="ja-JP" dirty="0" smtClean="0">
              <a:solidFill>
                <a:schemeClr val="tx2"/>
              </a:solidFill>
            </a:endParaRPr>
          </a:p>
          <a:p>
            <a:pPr marL="447675" indent="-447675" eaLnBrk="1" hangingPunct="1">
              <a:defRPr/>
            </a:pPr>
            <a:r>
              <a:rPr lang="en-US" altLang="ja-JP" dirty="0" smtClean="0">
                <a:solidFill>
                  <a:schemeClr val="tx2"/>
                </a:solidFill>
              </a:rPr>
              <a:t> 2. Where are the CO</a:t>
            </a:r>
            <a:r>
              <a:rPr lang="en-US" altLang="ja-JP" baseline="-25000" dirty="0" smtClean="0">
                <a:solidFill>
                  <a:schemeClr val="tx2"/>
                </a:solidFill>
              </a:rPr>
              <a:t>2</a:t>
            </a:r>
            <a:r>
              <a:rPr lang="en-US" altLang="ja-JP" dirty="0" smtClean="0">
                <a:solidFill>
                  <a:schemeClr val="tx2"/>
                </a:solidFill>
              </a:rPr>
              <a:t> capture sites (sources)? How large are they?</a:t>
            </a:r>
          </a:p>
          <a:p>
            <a:pPr eaLnBrk="1" hangingPunct="1">
              <a:defRPr/>
            </a:pPr>
            <a:endParaRPr lang="en-US" altLang="ja-JP" dirty="0" smtClean="0">
              <a:solidFill>
                <a:schemeClr val="tx2"/>
              </a:solidFill>
            </a:endParaRPr>
          </a:p>
          <a:p>
            <a:pPr eaLnBrk="1" hangingPunct="1">
              <a:defRPr/>
            </a:pPr>
            <a:r>
              <a:rPr lang="en-US" altLang="ja-JP" dirty="0" smtClean="0">
                <a:solidFill>
                  <a:schemeClr val="tx2"/>
                </a:solidFill>
              </a:rPr>
              <a:t> 3. Connect sinks and sources of CO</a:t>
            </a:r>
            <a:r>
              <a:rPr lang="en-US" altLang="ja-JP" baseline="-25000" dirty="0" smtClean="0">
                <a:solidFill>
                  <a:schemeClr val="tx2"/>
                </a:solidFill>
              </a:rPr>
              <a:t>2</a:t>
            </a:r>
          </a:p>
        </p:txBody>
      </p:sp>
      <p:sp>
        <p:nvSpPr>
          <p:cNvPr id="8199" name="テキスト ボックス 1"/>
          <p:cNvSpPr txBox="1">
            <a:spLocks noChangeArrowheads="1"/>
          </p:cNvSpPr>
          <p:nvPr/>
        </p:nvSpPr>
        <p:spPr bwMode="auto">
          <a:xfrm>
            <a:off x="431800" y="4149725"/>
            <a:ext cx="1030288"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Vrinda" pitchFamily="34" charset="0"/>
              </a:defRPr>
            </a:lvl1pPr>
            <a:lvl2pPr marL="742950" indent="-285750" eaLnBrk="0" hangingPunct="0">
              <a:defRPr>
                <a:solidFill>
                  <a:schemeClr val="tx1"/>
                </a:solidFill>
                <a:latin typeface="Arial" charset="0"/>
                <a:cs typeface="Vrinda" pitchFamily="34" charset="0"/>
              </a:defRPr>
            </a:lvl2pPr>
            <a:lvl3pPr marL="1143000" indent="-228600" eaLnBrk="0" hangingPunct="0">
              <a:defRPr>
                <a:solidFill>
                  <a:schemeClr val="tx1"/>
                </a:solidFill>
                <a:latin typeface="Arial" charset="0"/>
                <a:cs typeface="Vrinda" pitchFamily="34" charset="0"/>
              </a:defRPr>
            </a:lvl3pPr>
            <a:lvl4pPr marL="1600200" indent="-228600" eaLnBrk="0" hangingPunct="0">
              <a:defRPr>
                <a:solidFill>
                  <a:schemeClr val="tx1"/>
                </a:solidFill>
                <a:latin typeface="Arial" charset="0"/>
                <a:cs typeface="Vrinda" pitchFamily="34" charset="0"/>
              </a:defRPr>
            </a:lvl4pPr>
            <a:lvl5pPr marL="2057400" indent="-228600" eaLnBrk="0" hangingPunct="0">
              <a:defRPr>
                <a:solidFill>
                  <a:schemeClr val="tx1"/>
                </a:solidFill>
                <a:latin typeface="Arial" charset="0"/>
                <a:cs typeface="Vrinda" pitchFamily="34" charset="0"/>
              </a:defRPr>
            </a:lvl5pPr>
            <a:lvl6pPr marL="2514600" indent="-228600" eaLnBrk="0" fontAlgn="base" hangingPunct="0">
              <a:spcBef>
                <a:spcPct val="0"/>
              </a:spcBef>
              <a:spcAft>
                <a:spcPct val="0"/>
              </a:spcAft>
              <a:defRPr>
                <a:solidFill>
                  <a:schemeClr val="tx1"/>
                </a:solidFill>
                <a:latin typeface="Arial" charset="0"/>
                <a:cs typeface="Vrinda" pitchFamily="34" charset="0"/>
              </a:defRPr>
            </a:lvl6pPr>
            <a:lvl7pPr marL="2971800" indent="-228600" eaLnBrk="0" fontAlgn="base" hangingPunct="0">
              <a:spcBef>
                <a:spcPct val="0"/>
              </a:spcBef>
              <a:spcAft>
                <a:spcPct val="0"/>
              </a:spcAft>
              <a:defRPr>
                <a:solidFill>
                  <a:schemeClr val="tx1"/>
                </a:solidFill>
                <a:latin typeface="Arial" charset="0"/>
                <a:cs typeface="Vrinda" pitchFamily="34" charset="0"/>
              </a:defRPr>
            </a:lvl7pPr>
            <a:lvl8pPr marL="3429000" indent="-228600" eaLnBrk="0" fontAlgn="base" hangingPunct="0">
              <a:spcBef>
                <a:spcPct val="0"/>
              </a:spcBef>
              <a:spcAft>
                <a:spcPct val="0"/>
              </a:spcAft>
              <a:defRPr>
                <a:solidFill>
                  <a:schemeClr val="tx1"/>
                </a:solidFill>
                <a:latin typeface="Arial" charset="0"/>
                <a:cs typeface="Vrinda" pitchFamily="34" charset="0"/>
              </a:defRPr>
            </a:lvl8pPr>
            <a:lvl9pPr marL="3886200" indent="-228600" eaLnBrk="0" fontAlgn="base" hangingPunct="0">
              <a:spcBef>
                <a:spcPct val="0"/>
              </a:spcBef>
              <a:spcAft>
                <a:spcPct val="0"/>
              </a:spcAft>
              <a:defRPr>
                <a:solidFill>
                  <a:schemeClr val="tx1"/>
                </a:solidFill>
                <a:latin typeface="Arial" charset="0"/>
                <a:cs typeface="Vrinda" pitchFamily="34" charset="0"/>
              </a:defRPr>
            </a:lvl9pPr>
          </a:lstStyle>
          <a:p>
            <a:pPr algn="ctr" eaLnBrk="1" hangingPunct="1"/>
            <a:r>
              <a:rPr kumimoji="1" lang="en-US" altLang="ja-JP">
                <a:latin typeface="Verdana" pitchFamily="34" charset="0"/>
                <a:ea typeface="MS PGothic" pitchFamily="34" charset="-128"/>
              </a:rPr>
              <a:t>WOC1?</a:t>
            </a:r>
          </a:p>
          <a:p>
            <a:pPr algn="ctr" eaLnBrk="1" hangingPunct="1"/>
            <a:r>
              <a:rPr kumimoji="1" lang="en-US" altLang="ja-JP">
                <a:latin typeface="Verdana" pitchFamily="34" charset="0"/>
                <a:ea typeface="MS PGothic" pitchFamily="34" charset="-128"/>
              </a:rPr>
              <a:t>WOC2?</a:t>
            </a:r>
          </a:p>
        </p:txBody>
      </p:sp>
      <p:sp>
        <p:nvSpPr>
          <p:cNvPr id="8200" name="テキスト ボックス 7"/>
          <p:cNvSpPr txBox="1">
            <a:spLocks noChangeArrowheads="1"/>
          </p:cNvSpPr>
          <p:nvPr/>
        </p:nvSpPr>
        <p:spPr bwMode="auto">
          <a:xfrm>
            <a:off x="430213" y="5013325"/>
            <a:ext cx="10461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Vrinda" pitchFamily="34" charset="0"/>
              </a:defRPr>
            </a:lvl1pPr>
            <a:lvl2pPr marL="742950" indent="-285750" eaLnBrk="0" hangingPunct="0">
              <a:defRPr>
                <a:solidFill>
                  <a:schemeClr val="tx1"/>
                </a:solidFill>
                <a:latin typeface="Arial" charset="0"/>
                <a:cs typeface="Vrinda" pitchFamily="34" charset="0"/>
              </a:defRPr>
            </a:lvl2pPr>
            <a:lvl3pPr marL="1143000" indent="-228600" eaLnBrk="0" hangingPunct="0">
              <a:defRPr>
                <a:solidFill>
                  <a:schemeClr val="tx1"/>
                </a:solidFill>
                <a:latin typeface="Arial" charset="0"/>
                <a:cs typeface="Vrinda" pitchFamily="34" charset="0"/>
              </a:defRPr>
            </a:lvl3pPr>
            <a:lvl4pPr marL="1600200" indent="-228600" eaLnBrk="0" hangingPunct="0">
              <a:defRPr>
                <a:solidFill>
                  <a:schemeClr val="tx1"/>
                </a:solidFill>
                <a:latin typeface="Arial" charset="0"/>
                <a:cs typeface="Vrinda" pitchFamily="34" charset="0"/>
              </a:defRPr>
            </a:lvl4pPr>
            <a:lvl5pPr marL="2057400" indent="-228600" eaLnBrk="0" hangingPunct="0">
              <a:defRPr>
                <a:solidFill>
                  <a:schemeClr val="tx1"/>
                </a:solidFill>
                <a:latin typeface="Arial" charset="0"/>
                <a:cs typeface="Vrinda" pitchFamily="34" charset="0"/>
              </a:defRPr>
            </a:lvl5pPr>
            <a:lvl6pPr marL="2514600" indent="-228600" eaLnBrk="0" fontAlgn="base" hangingPunct="0">
              <a:spcBef>
                <a:spcPct val="0"/>
              </a:spcBef>
              <a:spcAft>
                <a:spcPct val="0"/>
              </a:spcAft>
              <a:defRPr>
                <a:solidFill>
                  <a:schemeClr val="tx1"/>
                </a:solidFill>
                <a:latin typeface="Arial" charset="0"/>
                <a:cs typeface="Vrinda" pitchFamily="34" charset="0"/>
              </a:defRPr>
            </a:lvl6pPr>
            <a:lvl7pPr marL="2971800" indent="-228600" eaLnBrk="0" fontAlgn="base" hangingPunct="0">
              <a:spcBef>
                <a:spcPct val="0"/>
              </a:spcBef>
              <a:spcAft>
                <a:spcPct val="0"/>
              </a:spcAft>
              <a:defRPr>
                <a:solidFill>
                  <a:schemeClr val="tx1"/>
                </a:solidFill>
                <a:latin typeface="Arial" charset="0"/>
                <a:cs typeface="Vrinda" pitchFamily="34" charset="0"/>
              </a:defRPr>
            </a:lvl7pPr>
            <a:lvl8pPr marL="3429000" indent="-228600" eaLnBrk="0" fontAlgn="base" hangingPunct="0">
              <a:spcBef>
                <a:spcPct val="0"/>
              </a:spcBef>
              <a:spcAft>
                <a:spcPct val="0"/>
              </a:spcAft>
              <a:defRPr>
                <a:solidFill>
                  <a:schemeClr val="tx1"/>
                </a:solidFill>
                <a:latin typeface="Arial" charset="0"/>
                <a:cs typeface="Vrinda" pitchFamily="34" charset="0"/>
              </a:defRPr>
            </a:lvl8pPr>
            <a:lvl9pPr marL="3886200" indent="-228600" eaLnBrk="0" fontAlgn="base" hangingPunct="0">
              <a:spcBef>
                <a:spcPct val="0"/>
              </a:spcBef>
              <a:spcAft>
                <a:spcPct val="0"/>
              </a:spcAft>
              <a:defRPr>
                <a:solidFill>
                  <a:schemeClr val="tx1"/>
                </a:solidFill>
                <a:latin typeface="Arial" charset="0"/>
                <a:cs typeface="Vrinda" pitchFamily="34" charset="0"/>
              </a:defRPr>
            </a:lvl9pPr>
          </a:lstStyle>
          <a:p>
            <a:pPr algn="ctr" eaLnBrk="1" hangingPunct="1"/>
            <a:r>
              <a:rPr kumimoji="1" lang="en-US" altLang="ja-JP">
                <a:solidFill>
                  <a:srgbClr val="FF0000"/>
                </a:solidFill>
                <a:latin typeface="Verdana" pitchFamily="34" charset="0"/>
                <a:ea typeface="MS PGothic" pitchFamily="34" charset="-128"/>
              </a:rPr>
              <a:t>PGCA</a:t>
            </a:r>
            <a:endParaRPr kumimoji="1" lang="ja-JP" altLang="en-US">
              <a:solidFill>
                <a:srgbClr val="FF0000"/>
              </a:solidFill>
              <a:latin typeface="Verdana" pitchFamily="34" charset="0"/>
              <a:ea typeface="MS PGothic" pitchFamily="34" charset="-128"/>
            </a:endParaRPr>
          </a:p>
        </p:txBody>
      </p:sp>
      <p:sp>
        <p:nvSpPr>
          <p:cNvPr id="8201" name="テキスト ボックス 8"/>
          <p:cNvSpPr txBox="1">
            <a:spLocks noChangeArrowheads="1"/>
          </p:cNvSpPr>
          <p:nvPr/>
        </p:nvSpPr>
        <p:spPr bwMode="auto">
          <a:xfrm>
            <a:off x="430213" y="5807075"/>
            <a:ext cx="10287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Vrinda" pitchFamily="34" charset="0"/>
              </a:defRPr>
            </a:lvl1pPr>
            <a:lvl2pPr marL="742950" indent="-285750" eaLnBrk="0" hangingPunct="0">
              <a:defRPr>
                <a:solidFill>
                  <a:schemeClr val="tx1"/>
                </a:solidFill>
                <a:latin typeface="Arial" charset="0"/>
                <a:cs typeface="Vrinda" pitchFamily="34" charset="0"/>
              </a:defRPr>
            </a:lvl2pPr>
            <a:lvl3pPr marL="1143000" indent="-228600" eaLnBrk="0" hangingPunct="0">
              <a:defRPr>
                <a:solidFill>
                  <a:schemeClr val="tx1"/>
                </a:solidFill>
                <a:latin typeface="Arial" charset="0"/>
                <a:cs typeface="Vrinda" pitchFamily="34" charset="0"/>
              </a:defRPr>
            </a:lvl3pPr>
            <a:lvl4pPr marL="1600200" indent="-228600" eaLnBrk="0" hangingPunct="0">
              <a:defRPr>
                <a:solidFill>
                  <a:schemeClr val="tx1"/>
                </a:solidFill>
                <a:latin typeface="Arial" charset="0"/>
                <a:cs typeface="Vrinda" pitchFamily="34" charset="0"/>
              </a:defRPr>
            </a:lvl4pPr>
            <a:lvl5pPr marL="2057400" indent="-228600" eaLnBrk="0" hangingPunct="0">
              <a:defRPr>
                <a:solidFill>
                  <a:schemeClr val="tx1"/>
                </a:solidFill>
                <a:latin typeface="Arial" charset="0"/>
                <a:cs typeface="Vrinda" pitchFamily="34" charset="0"/>
              </a:defRPr>
            </a:lvl5pPr>
            <a:lvl6pPr marL="2514600" indent="-228600" eaLnBrk="0" fontAlgn="base" hangingPunct="0">
              <a:spcBef>
                <a:spcPct val="0"/>
              </a:spcBef>
              <a:spcAft>
                <a:spcPct val="0"/>
              </a:spcAft>
              <a:defRPr>
                <a:solidFill>
                  <a:schemeClr val="tx1"/>
                </a:solidFill>
                <a:latin typeface="Arial" charset="0"/>
                <a:cs typeface="Vrinda" pitchFamily="34" charset="0"/>
              </a:defRPr>
            </a:lvl6pPr>
            <a:lvl7pPr marL="2971800" indent="-228600" eaLnBrk="0" fontAlgn="base" hangingPunct="0">
              <a:spcBef>
                <a:spcPct val="0"/>
              </a:spcBef>
              <a:spcAft>
                <a:spcPct val="0"/>
              </a:spcAft>
              <a:defRPr>
                <a:solidFill>
                  <a:schemeClr val="tx1"/>
                </a:solidFill>
                <a:latin typeface="Arial" charset="0"/>
                <a:cs typeface="Vrinda" pitchFamily="34" charset="0"/>
              </a:defRPr>
            </a:lvl7pPr>
            <a:lvl8pPr marL="3429000" indent="-228600" eaLnBrk="0" fontAlgn="base" hangingPunct="0">
              <a:spcBef>
                <a:spcPct val="0"/>
              </a:spcBef>
              <a:spcAft>
                <a:spcPct val="0"/>
              </a:spcAft>
              <a:defRPr>
                <a:solidFill>
                  <a:schemeClr val="tx1"/>
                </a:solidFill>
                <a:latin typeface="Arial" charset="0"/>
                <a:cs typeface="Vrinda" pitchFamily="34" charset="0"/>
              </a:defRPr>
            </a:lvl8pPr>
            <a:lvl9pPr marL="3886200" indent="-228600" eaLnBrk="0" fontAlgn="base" hangingPunct="0">
              <a:spcBef>
                <a:spcPct val="0"/>
              </a:spcBef>
              <a:spcAft>
                <a:spcPct val="0"/>
              </a:spcAft>
              <a:defRPr>
                <a:solidFill>
                  <a:schemeClr val="tx1"/>
                </a:solidFill>
                <a:latin typeface="Arial" charset="0"/>
                <a:cs typeface="Vrinda" pitchFamily="34" charset="0"/>
              </a:defRPr>
            </a:lvl9pPr>
          </a:lstStyle>
          <a:p>
            <a:pPr algn="ctr" eaLnBrk="1" hangingPunct="1"/>
            <a:r>
              <a:rPr kumimoji="1" lang="en-US" altLang="ja-JP">
                <a:solidFill>
                  <a:srgbClr val="FF0000"/>
                </a:solidFill>
                <a:latin typeface="Verdana" pitchFamily="34" charset="0"/>
                <a:ea typeface="MS PGothic" pitchFamily="34" charset="-128"/>
              </a:rPr>
              <a:t>WOC3</a:t>
            </a:r>
          </a:p>
          <a:p>
            <a:pPr algn="ctr" eaLnBrk="1" hangingPunct="1"/>
            <a:r>
              <a:rPr kumimoji="1" lang="en-US" altLang="ja-JP">
                <a:latin typeface="Verdana" pitchFamily="34" charset="0"/>
                <a:ea typeface="MS PGothic" pitchFamily="34" charset="-128"/>
              </a:rPr>
              <a:t>WOC2?</a:t>
            </a:r>
            <a:endParaRPr kumimoji="1" lang="ja-JP" altLang="en-US">
              <a:latin typeface="Verdana" pitchFamily="34" charset="0"/>
              <a:ea typeface="MS PGothic" pitchFamily="34" charset="-128"/>
            </a:endParaRPr>
          </a:p>
        </p:txBody>
      </p:sp>
      <p:sp>
        <p:nvSpPr>
          <p:cNvPr id="2" name="Šípka v tvare U 1"/>
          <p:cNvSpPr/>
          <p:nvPr/>
        </p:nvSpPr>
        <p:spPr>
          <a:xfrm rot="5400000" flipV="1">
            <a:off x="-262725" y="2301286"/>
            <a:ext cx="2592289" cy="815269"/>
          </a:xfrm>
          <a:prstGeom prst="uturnArrow">
            <a:avLst/>
          </a:prstGeom>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1_Thème Office">
      <a:majorFont>
        <a:latin typeface="Vrinda"/>
        <a:ea typeface="Vrinda"/>
        <a:cs typeface="Vrinda"/>
      </a:majorFont>
      <a:minorFont>
        <a:latin typeface="Vrinda"/>
        <a:ea typeface="Vrinda"/>
        <a:cs typeface="Vrind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w="9525">
          <a:noFill/>
          <a:miter lim="800000"/>
          <a:headEnd/>
          <a:tailEnd/>
        </a:ln>
      </a:spPr>
      <a:bodyPr vert="horz" wrap="square" lIns="91440" tIns="45720" rIns="91440" bIns="45720" numCol="1" anchor="t" anchorCtr="0" compatLnSpc="1">
        <a:prstTxWarp prst="textNoShape">
          <a:avLst/>
        </a:prstTxWarp>
        <a:normAutofit/>
      </a:bodyPr>
      <a:lstStyle>
        <a:defPPr marL="0" marR="0" indent="0" algn="l" defTabSz="914400" rtl="0" eaLnBrk="0" fontAlgn="base" latinLnBrk="0" hangingPunct="0">
          <a:lnSpc>
            <a:spcPct val="60000"/>
          </a:lnSpc>
          <a:spcBef>
            <a:spcPct val="20000"/>
          </a:spcBef>
          <a:spcAft>
            <a:spcPct val="0"/>
          </a:spcAft>
          <a:buClrTx/>
          <a:buSzTx/>
          <a:buFontTx/>
          <a:buNone/>
          <a:tabLst/>
          <a:defRPr kumimoji="0" sz="3600" b="0" i="0" u="none" strike="noStrike" kern="1200" cap="none" spc="0" normalizeH="0" baseline="0" noProof="0" smtClean="0">
            <a:ln>
              <a:noFill/>
            </a:ln>
            <a:solidFill>
              <a:srgbClr val="3B4247"/>
            </a:solidFill>
            <a:effectLst/>
            <a:uLnTx/>
            <a:uFillTx/>
            <a:latin typeface="Vrinda" pitchFamily="2" charset="0"/>
            <a:ea typeface="+mn-ea"/>
            <a:cs typeface="Vrinda" pitchFamily="2" charset="0"/>
          </a:defRPr>
        </a:defP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3076</TotalTime>
  <Words>430</Words>
  <Application>Microsoft Office PowerPoint</Application>
  <PresentationFormat>Prezentácia na obrazovke (4:3)</PresentationFormat>
  <Paragraphs>84</Paragraphs>
  <Slides>5</Slides>
  <Notes>4</Notes>
  <HiddenSlides>0</HiddenSlides>
  <MMClips>0</MMClips>
  <ScaleCrop>false</ScaleCrop>
  <HeadingPairs>
    <vt:vector size="4" baseType="variant">
      <vt:variant>
        <vt:lpstr>Motív</vt:lpstr>
      </vt:variant>
      <vt:variant>
        <vt:i4>1</vt:i4>
      </vt:variant>
      <vt:variant>
        <vt:lpstr>Nadpisy snímok</vt:lpstr>
      </vt:variant>
      <vt:variant>
        <vt:i4>5</vt:i4>
      </vt:variant>
    </vt:vector>
  </HeadingPairs>
  <TitlesOfParts>
    <vt:vector size="6" baseType="lpstr">
      <vt:lpstr>1_Thème Office</vt:lpstr>
      <vt:lpstr>Prezentácia programu PowerPoint</vt:lpstr>
      <vt:lpstr>Prezentácia programu PowerPoint</vt:lpstr>
      <vt:lpstr>Prezentácia programu PowerPoint</vt:lpstr>
      <vt:lpstr>Prezentácia programu PowerPoint</vt:lpstr>
      <vt:lpstr>Prezentácia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Antoine Beaulieu</dc:creator>
  <cp:lastModifiedBy>TÓTH PETER - Nitra</cp:lastModifiedBy>
  <cp:revision>222</cp:revision>
  <cp:lastPrinted>2012-10-16T10:51:02Z</cp:lastPrinted>
  <dcterms:created xsi:type="dcterms:W3CDTF">2012-05-09T09:00:44Z</dcterms:created>
  <dcterms:modified xsi:type="dcterms:W3CDTF">2012-10-17T14:04:17Z</dcterms:modified>
</cp:coreProperties>
</file>